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7" r:id="rId2"/>
    <p:sldId id="266" r:id="rId3"/>
    <p:sldId id="256" r:id="rId4"/>
    <p:sldId id="259" r:id="rId5"/>
    <p:sldId id="261" r:id="rId6"/>
    <p:sldId id="267" r:id="rId7"/>
    <p:sldId id="258" r:id="rId8"/>
    <p:sldId id="260" r:id="rId9"/>
    <p:sldId id="262" r:id="rId10"/>
    <p:sldId id="263" r:id="rId11"/>
    <p:sldId id="264" r:id="rId12"/>
    <p:sldId id="265" r:id="rId13"/>
    <p:sldId id="268" r:id="rId14"/>
    <p:sldId id="269" r:id="rId15"/>
    <p:sldId id="271" r:id="rId16"/>
    <p:sldId id="272" r:id="rId17"/>
    <p:sldId id="273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oV7rkbSApvqfcLR4Ca1LA==" hashData="s1+nAaaweGaley8v7FVeojEKfBbZOUftrJeiQLDiEegZ8spCUSFXUudmGA0Pj6/+o0FMb7O8Yq2z3f2vAZ84o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706" autoAdjust="0"/>
    <p:restoredTop sz="94660"/>
  </p:normalViewPr>
  <p:slideViewPr>
    <p:cSldViewPr snapToGrid="0" showGuides="1">
      <p:cViewPr varScale="1">
        <p:scale>
          <a:sx n="83" d="100"/>
          <a:sy n="83" d="100"/>
        </p:scale>
        <p:origin x="270" y="12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27/04/2019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1223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31876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02102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848489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7335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678881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887309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360081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255254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47078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88659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27/04/2019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27/04/2019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27/04/2019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27/04/2019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27/04/2019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27/04/2019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27/04/2019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27/04/2019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27/04/2019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27/04/2019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27/04/2019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circle/>
      </p:transition>
    </mc:Choice>
    <mc:Fallback>
      <p:transition spd="slow" advTm="13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27/04/2019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500" advTm="13000">
        <p:circle/>
      </p:transition>
    </mc:Choice>
    <mc:Fallback>
      <p:transition spd="slow" advTm="13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3073" r="-175" b="13511"/>
          <a:stretch/>
        </p:blipFill>
        <p:spPr>
          <a:xfrm>
            <a:off x="623221" y="630714"/>
            <a:ext cx="11153809" cy="5596569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340394" y="1402924"/>
            <a:ext cx="9511211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Roy</a:t>
            </a:r>
            <a:r>
              <a:rPr lang="fr-FR" sz="60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 </a:t>
            </a:r>
            <a:r>
              <a:rPr lang="fr-FR" sz="80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Parc </a:t>
            </a:r>
            <a:r>
              <a:rPr lang="fr-FR" sz="80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du </a:t>
            </a:r>
            <a:r>
              <a:rPr lang="fr-FR" sz="80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Marquenterre                </a:t>
            </a:r>
            <a:r>
              <a:rPr lang="fr-FR" sz="96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en baie de somme</a:t>
            </a:r>
          </a:p>
          <a:p>
            <a:r>
              <a:rPr lang="fr-FR" sz="80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 </a:t>
            </a:r>
            <a:r>
              <a:rPr lang="fr-FR" sz="80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    par Lande  N° </a:t>
            </a:r>
            <a:r>
              <a:rPr lang="fr-FR" sz="80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5</a:t>
            </a:r>
            <a:r>
              <a:rPr lang="fr-FR" sz="80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 </a:t>
            </a:r>
            <a:endParaRPr lang="fr-FR" sz="8000" b="1" dirty="0">
              <a:ln>
                <a:solidFill>
                  <a:schemeClr val="accent1">
                    <a:lumMod val="50000"/>
                  </a:schemeClr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circle/>
        <p:sndAc>
          <p:stSnd loop="1">
            <p:snd r:embed="rId3" name="Naturwunder1_001.wav"/>
          </p:stSnd>
        </p:sndAc>
      </p:transition>
    </mc:Choice>
    <mc:Fallback>
      <p:transition spd="slow" advTm="13000">
        <p:circle/>
        <p:sndAc>
          <p:stSnd loop="1">
            <p:snd r:embed="rId3" name="Naturwunder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03538" y="609564"/>
            <a:ext cx="7518492" cy="563886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2681403" y="4204445"/>
            <a:ext cx="694062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Gite </a:t>
            </a:r>
            <a:r>
              <a:rPr lang="fr-FR" sz="60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à </a:t>
            </a:r>
            <a:r>
              <a:rPr lang="fr-FR" sz="6000" b="1" dirty="0" err="1">
                <a:ln>
                  <a:solidFill>
                    <a:schemeClr val="accent1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Aigneville</a:t>
            </a:r>
            <a:r>
              <a:rPr lang="fr-FR" sz="60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 pour 15 personnes</a:t>
            </a:r>
          </a:p>
        </p:txBody>
      </p:sp>
    </p:spTree>
    <p:extLst>
      <p:ext uri="{BB962C8B-B14F-4D97-AF65-F5344CB8AC3E}">
        <p14:creationId xmlns:p14="http://schemas.microsoft.com/office/powerpoint/2010/main" val="2685904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rgbClr val="FF0000"/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8120" y="663340"/>
            <a:ext cx="8097398" cy="55438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6467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  <p:sp>
        <p:nvSpPr>
          <p:cNvPr id="3" name="Rectangle 2"/>
          <p:cNvSpPr/>
          <p:nvPr/>
        </p:nvSpPr>
        <p:spPr>
          <a:xfrm>
            <a:off x="1386288" y="830997"/>
            <a:ext cx="9419423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latin typeface="Brush Script MT" panose="03060802040406070304" pitchFamily="66" charset="0"/>
              </a:rPr>
              <a:t>Le parc du Marquenterre est vraiment sympa à visiter avec votre petite famille! Il y a des parcours pour tous les âges et surtout praticables en poussette! Vos loulous adoreront regarder les oiseaux de la Baie de Somme à la longue vue et sans être vu (caché dans des postes d'observation)! A chaque point de vue, un guide est là pour répondre à toutes leurs questions. Le p'tit côté pratique ? Une aire de pique-nique à l'entrée du parc !</a:t>
            </a:r>
          </a:p>
        </p:txBody>
      </p:sp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17450" y="632975"/>
            <a:ext cx="9557097" cy="55920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42810" y="637710"/>
            <a:ext cx="7860506" cy="56153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26945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07613" y="639235"/>
            <a:ext cx="8747393" cy="55983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4290" y="560875"/>
            <a:ext cx="10706303" cy="56921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6467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28800" y="622680"/>
            <a:ext cx="8460954" cy="56617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38116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26242" y="661987"/>
            <a:ext cx="8651246" cy="55910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5446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2968" y="637602"/>
            <a:ext cx="9987967" cy="56154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27734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68628" y="617812"/>
            <a:ext cx="7480452" cy="56031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89796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20318" y="612550"/>
            <a:ext cx="6566053" cy="56203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28918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77948" y="644103"/>
            <a:ext cx="6995710" cy="56021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33184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46593" y="627961"/>
            <a:ext cx="7494110" cy="56055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2214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16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26032" y="610781"/>
            <a:ext cx="8131519" cy="56422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92287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3073" r="-175" b="13511"/>
          <a:stretch/>
        </p:blipFill>
        <p:spPr>
          <a:xfrm>
            <a:off x="535086" y="627961"/>
            <a:ext cx="11153809" cy="5596569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27/04/2019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66445" y="1614480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17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206799" y="1934104"/>
            <a:ext cx="975356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Roy</a:t>
            </a:r>
            <a:r>
              <a:rPr lang="fr-FR" sz="60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 </a:t>
            </a:r>
            <a:r>
              <a:rPr lang="fr-FR" sz="80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Parc </a:t>
            </a:r>
            <a:r>
              <a:rPr lang="fr-FR" sz="8000" b="1" dirty="0">
                <a:ln>
                  <a:solidFill>
                    <a:schemeClr val="accent2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du </a:t>
            </a:r>
            <a:r>
              <a:rPr lang="fr-FR" sz="80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Marquenterre</a:t>
            </a:r>
          </a:p>
          <a:p>
            <a:r>
              <a:rPr lang="fr-FR" sz="8000" b="1" dirty="0">
                <a:ln>
                  <a:solidFill>
                    <a:schemeClr val="accent2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 </a:t>
            </a:r>
            <a:r>
              <a:rPr lang="fr-FR" sz="80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     par Lande  N° </a:t>
            </a:r>
            <a:r>
              <a:rPr lang="fr-FR" sz="8000" b="1" dirty="0">
                <a:ln>
                  <a:solidFill>
                    <a:schemeClr val="accent2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5</a:t>
            </a:r>
            <a:r>
              <a:rPr lang="fr-FR" sz="80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latin typeface="Brush Script MT" panose="03060802040406070304" pitchFamily="66" charset="0"/>
              </a:rPr>
              <a:t> </a:t>
            </a:r>
            <a:endParaRPr lang="fr-FR" sz="8000" b="1" dirty="0">
              <a:ln>
                <a:solidFill>
                  <a:schemeClr val="accent2">
                    <a:lumMod val="50000"/>
                  </a:schemeClr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6278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132</TotalTime>
  <Words>389</Words>
  <Application>Microsoft Office PowerPoint</Application>
  <PresentationFormat>Grand écran</PresentationFormat>
  <Paragraphs>91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27</cp:revision>
  <dcterms:created xsi:type="dcterms:W3CDTF">2019-02-01T14:09:57Z</dcterms:created>
  <dcterms:modified xsi:type="dcterms:W3CDTF">2019-04-27T19:00:02Z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