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6" r:id="rId3"/>
    <p:sldId id="256" r:id="rId4"/>
    <p:sldId id="259" r:id="rId5"/>
    <p:sldId id="261" r:id="rId6"/>
    <p:sldId id="267" r:id="rId7"/>
    <p:sldId id="258" r:id="rId8"/>
    <p:sldId id="260" r:id="rId9"/>
    <p:sldId id="262" r:id="rId10"/>
    <p:sldId id="263" r:id="rId11"/>
    <p:sldId id="264" r:id="rId12"/>
    <p:sldId id="265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9h0oCkGcwYD1VUfaMuRg==" hashData="J/3oziA13uIjfoJRfmBYUXswhhhHml4shVOq1jvmTQvhrb+TfwbxXYHX3rnJ8/SfjgWkxtXZGesUbJHuUlnJ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7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86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5"/>
          <a:stretch/>
        </p:blipFill>
        <p:spPr>
          <a:xfrm>
            <a:off x="623221" y="630714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40394" y="1402924"/>
            <a:ext cx="951121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                </a:t>
            </a:r>
            <a:r>
              <a:rPr lang="fr-FR" sz="9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en baie de somme</a:t>
            </a:r>
          </a:p>
          <a:p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par Lande  N°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4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8000" b="1" dirty="0">
              <a:ln>
                <a:solidFill>
                  <a:schemeClr val="accent1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  <p:sndAc>
          <p:stSnd loop="1">
            <p:snd r:embed="rId3" name="Naturwunder1_001.wav"/>
          </p:stSnd>
        </p:sndAc>
      </p:transition>
    </mc:Choice>
    <mc:Fallback>
      <p:transition spd="slow" advTm="13000">
        <p:circle/>
        <p:sndAc>
          <p:stSnd loop="1">
            <p:snd r:embed="rId3" name="Naturwunder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538" y="609564"/>
            <a:ext cx="7518492" cy="5638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681403" y="4204445"/>
            <a:ext cx="69406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Gite 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à </a:t>
            </a:r>
            <a:r>
              <a:rPr lang="fr-FR" sz="6000" b="1" dirty="0" err="1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Aigneville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pour 15 personnes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120" y="663340"/>
            <a:ext cx="8097398" cy="5543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386288" y="830997"/>
            <a:ext cx="941942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 parc du Marquenterre est vraiment sympa à visiter avec votre petite famille! Il y a des parcours pour tous les âges et surtout praticables en poussette! Vos loulous adoreront regarder les oiseaux de la Baie de Somme à la longue vue et sans être vu (caché dans des postes d'observation)! A chaque point de vue, un guide est là pour répondre à toutes leurs questions. Le p'tit côté pratique ? Une aire de pique-nique à l'entrée du parc !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7450" y="632975"/>
            <a:ext cx="9557097" cy="5592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643" y="638978"/>
            <a:ext cx="7436386" cy="5577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8626" y="605928"/>
            <a:ext cx="7491469" cy="5618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642" y="597664"/>
            <a:ext cx="7491471" cy="5618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775" y="626238"/>
            <a:ext cx="8552080" cy="5626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0834" y="650423"/>
            <a:ext cx="8471971" cy="5569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271" y="598889"/>
            <a:ext cx="7954179" cy="5634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3205" y="629760"/>
            <a:ext cx="7976211" cy="561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373" y="604338"/>
            <a:ext cx="7810960" cy="5630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884" y="638246"/>
            <a:ext cx="8405870" cy="5593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" b="17831"/>
          <a:stretch/>
        </p:blipFill>
        <p:spPr>
          <a:xfrm>
            <a:off x="947593" y="617101"/>
            <a:ext cx="10296814" cy="5635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3542" y="629295"/>
            <a:ext cx="7568587" cy="5596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5"/>
          <a:stretch/>
        </p:blipFill>
        <p:spPr>
          <a:xfrm>
            <a:off x="535086" y="627961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445" y="1614480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06799" y="1934104"/>
            <a:ext cx="97535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</a:t>
            </a:r>
          </a:p>
          <a:p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 par Lande  N°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4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8000" b="1" dirty="0">
              <a:ln>
                <a:solidFill>
                  <a:schemeClr val="accent2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7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389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2019-02-01T14:09:57Z</dcterms:created>
  <dcterms:modified xsi:type="dcterms:W3CDTF">2019-04-27T18:39:37Z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