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7" r:id="rId2"/>
    <p:sldId id="266" r:id="rId3"/>
    <p:sldId id="256" r:id="rId4"/>
    <p:sldId id="259" r:id="rId5"/>
    <p:sldId id="261" r:id="rId6"/>
    <p:sldId id="267" r:id="rId7"/>
    <p:sldId id="258" r:id="rId8"/>
    <p:sldId id="260" r:id="rId9"/>
    <p:sldId id="262" r:id="rId10"/>
    <p:sldId id="263" r:id="rId11"/>
    <p:sldId id="264" r:id="rId12"/>
    <p:sldId id="265" r:id="rId13"/>
    <p:sldId id="268" r:id="rId14"/>
    <p:sldId id="269" r:id="rId15"/>
    <p:sldId id="271" r:id="rId16"/>
    <p:sldId id="272" r:id="rId17"/>
    <p:sldId id="273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1ZQOu8P5Jh5mKpjKCIBUg==" hashData="I0fJpnpG9o8nH/wNvBY42zjCjECh35maEiCuAVttsTMPj9fBECoNK5BorsHqMIEsNzd7TNRdsmc1EMXWWX+Fd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2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27/04/2019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1223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1876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2102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84848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7335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678881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88730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36008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255254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47078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88659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27/04/2019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27/04/2019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27/04/2019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27/04/2019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27/04/2019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27/04/2019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27/04/2019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27/04/2019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27/04/2019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27/04/2019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27/04/2019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27/04/2019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6500" advTm="13000">
        <p:circle/>
      </p:transition>
    </mc:Choice>
    <mc:Fallback xmlns="">
      <p:transition spd="slow" advTm="13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3073" r="-175" b="13511"/>
          <a:stretch/>
        </p:blipFill>
        <p:spPr>
          <a:xfrm>
            <a:off x="623221" y="630714"/>
            <a:ext cx="11153809" cy="5596569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340394" y="1402924"/>
            <a:ext cx="9511211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Roy</a:t>
            </a:r>
            <a:r>
              <a:rPr lang="fr-FR" sz="60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80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Parc </a:t>
            </a:r>
            <a:r>
              <a:rPr lang="fr-FR" sz="80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du </a:t>
            </a:r>
            <a:r>
              <a:rPr lang="fr-FR" sz="80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Marquenterre                </a:t>
            </a:r>
            <a:r>
              <a:rPr lang="fr-FR" sz="96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en baie de somme</a:t>
            </a:r>
          </a:p>
          <a:p>
            <a:r>
              <a:rPr lang="fr-FR" sz="80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80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    par Lande  N° 3 </a:t>
            </a:r>
            <a:endParaRPr lang="fr-FR" sz="8000" b="1" dirty="0">
              <a:ln>
                <a:solidFill>
                  <a:schemeClr val="accent1">
                    <a:lumMod val="50000"/>
                  </a:schemeClr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3000">
        <p:circle/>
        <p:sndAc>
          <p:stSnd loop="1">
            <p:snd r:embed="rId3" name="Naturwunder1_001.wav"/>
          </p:stSnd>
        </p:sndAc>
      </p:transition>
    </mc:Choice>
    <mc:Fallback xmlns="">
      <p:transition spd="slow" advTm="13000">
        <p:circle/>
        <p:sndAc>
          <p:stSnd loop="1">
            <p:snd r:embed="rId7" name="Naturwunder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03538" y="609564"/>
            <a:ext cx="7518492" cy="563886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2681403" y="4204445"/>
            <a:ext cx="694062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Gite </a:t>
            </a:r>
            <a:r>
              <a:rPr lang="fr-FR" sz="60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à </a:t>
            </a:r>
            <a:r>
              <a:rPr lang="fr-FR" sz="6000" b="1" dirty="0" err="1">
                <a:ln>
                  <a:solidFill>
                    <a:schemeClr val="accent1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Aigneville</a:t>
            </a:r>
            <a:r>
              <a:rPr lang="fr-FR" sz="60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 pour 15 personnes</a:t>
            </a:r>
          </a:p>
        </p:txBody>
      </p:sp>
    </p:spTree>
    <p:extLst>
      <p:ext uri="{BB962C8B-B14F-4D97-AF65-F5344CB8AC3E}">
        <p14:creationId xmlns:p14="http://schemas.microsoft.com/office/powerpoint/2010/main" val="2685904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rgbClr val="FF0000"/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8120" y="663340"/>
            <a:ext cx="8097398" cy="55438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6467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sp>
        <p:nvSpPr>
          <p:cNvPr id="3" name="Rectangle 2"/>
          <p:cNvSpPr/>
          <p:nvPr/>
        </p:nvSpPr>
        <p:spPr>
          <a:xfrm>
            <a:off x="1386288" y="830997"/>
            <a:ext cx="9419423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atin typeface="Brush Script MT" panose="03060802040406070304" pitchFamily="66" charset="0"/>
              </a:rPr>
              <a:t>Le parc du Marquenterre est vraiment sympa à visiter avec votre petite famille! Il y a des parcours pour tous les âges et surtout praticables en poussette! Vos loulous adoreront regarder les oiseaux de la Baie de Somme à la longue vue et sans être vu (caché dans des postes d'observation)! A chaque point de vue, un guide est là pour répondre à toutes leurs questions. Le p'tit côté pratique ? Une aire de pique-nique à l'entrée du parc !</a:t>
            </a:r>
          </a:p>
        </p:txBody>
      </p:sp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17450" y="632975"/>
            <a:ext cx="9557097" cy="55920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2326945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2238116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3085446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3327734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1489796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2728918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2833184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122214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1192287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3073" r="-175" b="13511"/>
          <a:stretch/>
        </p:blipFill>
        <p:spPr>
          <a:xfrm>
            <a:off x="535086" y="627961"/>
            <a:ext cx="11153809" cy="5596569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6445" y="1614480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17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206799" y="1934104"/>
            <a:ext cx="975356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Roy</a:t>
            </a:r>
            <a:r>
              <a:rPr lang="fr-FR" sz="60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80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Parc </a:t>
            </a:r>
            <a:r>
              <a:rPr lang="fr-FR" sz="8000" b="1" dirty="0">
                <a:ln>
                  <a:solidFill>
                    <a:schemeClr val="accent2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du </a:t>
            </a:r>
            <a:r>
              <a:rPr lang="fr-FR" sz="80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Marquenterre</a:t>
            </a:r>
          </a:p>
          <a:p>
            <a:r>
              <a:rPr lang="fr-FR" sz="8000" b="1" dirty="0">
                <a:ln>
                  <a:solidFill>
                    <a:schemeClr val="accent2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80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     par Lande  N° 3 </a:t>
            </a:r>
            <a:endParaRPr lang="fr-FR" sz="8000" b="1" dirty="0">
              <a:ln>
                <a:solidFill>
                  <a:schemeClr val="accent2">
                    <a:lumMod val="50000"/>
                  </a:schemeClr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6278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103</TotalTime>
  <Words>389</Words>
  <Application>Microsoft Office PowerPoint</Application>
  <PresentationFormat>Grand écran</PresentationFormat>
  <Paragraphs>91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21</cp:revision>
  <dcterms:created xsi:type="dcterms:W3CDTF">2019-02-01T14:09:57Z</dcterms:created>
  <dcterms:modified xsi:type="dcterms:W3CDTF">2019-04-27T18:37:53Z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