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6" r:id="rId4"/>
    <p:sldId id="259" r:id="rId5"/>
    <p:sldId id="261" r:id="rId6"/>
    <p:sldId id="267" r:id="rId7"/>
    <p:sldId id="258" r:id="rId8"/>
    <p:sldId id="260" r:id="rId9"/>
    <p:sldId id="262" r:id="rId10"/>
    <p:sldId id="263" r:id="rId11"/>
    <p:sldId id="264" r:id="rId12"/>
    <p:sldId id="265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Npo9qgWkZ5NT8l8Hr0gqQ==" hashData="wJXT5Q+waPS2FOPINJ4gCNjxfPsUy9nzM7yBYmVKsqu9IeS2aWhJQATCtHqks79ZHh+ylRNUTFL+typ4YNdW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86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5"/>
          <a:stretch/>
        </p:blipFill>
        <p:spPr>
          <a:xfrm>
            <a:off x="623221" y="630714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40394" y="1402924"/>
            <a:ext cx="951121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            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en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baie de somme</a:t>
            </a:r>
          </a:p>
          <a:p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Lande  N°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2 </a:t>
            </a:r>
            <a:endParaRPr lang="fr-FR" sz="8000" b="1" dirty="0">
              <a:ln>
                <a:solidFill>
                  <a:schemeClr val="accent1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  <p:sndAc>
          <p:stSnd loop="1">
            <p:snd r:embed="rId3" name="Naturwunder1_001.wav"/>
          </p:stSnd>
        </p:sndAc>
      </p:transition>
    </mc:Choice>
    <mc:Fallback>
      <p:transition spd="slow" advTm="13000">
        <p:circle/>
        <p:sndAc>
          <p:stSnd loop="1">
            <p:snd r:embed="rId3" name="Naturwunder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538" y="609564"/>
            <a:ext cx="7518492" cy="5638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81403" y="4204445"/>
            <a:ext cx="69406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Gite 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à </a:t>
            </a:r>
            <a:r>
              <a:rPr lang="fr-FR" sz="6000" b="1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Aigneville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pour 15 personnes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20" y="663340"/>
            <a:ext cx="8097398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386288" y="830997"/>
            <a:ext cx="9419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parc du Marquenterre est vraiment sympa à visiter avec votre petite famille! Il y a des parcours pour tous les âges et surtout praticables en poussette! Vos loulous adoreront regarder les oiseaux de la Baie de Somme à la longue vue et sans être vu (caché dans des postes d'observation)! A chaque point de vue, un guide est là pour répondre à toutes leurs questions. Le p'tit côté pratique ? Une aire de pique-nique à l'entrée du parc !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7450" y="632975"/>
            <a:ext cx="9557097" cy="5592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470264" y="643944"/>
            <a:ext cx="9251472" cy="5570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8627" y="647240"/>
            <a:ext cx="7436385" cy="5577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737" y="642420"/>
            <a:ext cx="9915182" cy="5577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593" y="616945"/>
            <a:ext cx="7498814" cy="56241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7094" y="612354"/>
            <a:ext cx="5585552" cy="5585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935" y="613089"/>
            <a:ext cx="8350785" cy="5636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99" y="660442"/>
            <a:ext cx="8494005" cy="5563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962" y="506776"/>
            <a:ext cx="10970020" cy="58264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433" y="621090"/>
            <a:ext cx="7119131" cy="5615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4832" y="614503"/>
            <a:ext cx="8467973" cy="5638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043" y="648526"/>
            <a:ext cx="8741930" cy="5604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5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445" y="1614480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06799" y="1934104"/>
            <a:ext cx="9753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</a:t>
            </a:r>
          </a:p>
          <a:p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Lande  N°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2 </a:t>
            </a:r>
            <a:endParaRPr lang="fr-FR" sz="8000" b="1" dirty="0">
              <a:ln>
                <a:solidFill>
                  <a:schemeClr val="accent2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7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389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2019-02-01T14:09:57Z</dcterms:created>
  <dcterms:modified xsi:type="dcterms:W3CDTF">2019-04-27T18:21:28Z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