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6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WxO1+JETqPDnF+UmZuKw==" hashData="JcqzM9u+r7tgjN9YRsWSAXsZxumB2espSIvgGwm2+RkBXYvMdBlZzMyySXKsOkEWs2d/PDW3kgKHvBica9YP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86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9218" y="1401548"/>
            <a:ext cx="97535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            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en baie de somme</a:t>
            </a:r>
          </a:p>
          <a:p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1 </a:t>
            </a:r>
            <a:endParaRPr lang="fr-FR" sz="8000" b="1" dirty="0">
              <a:ln>
                <a:solidFill>
                  <a:schemeClr val="accent1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Naturwunder1_001.wav"/>
          </p:stSnd>
        </p:sndAc>
      </p:transition>
    </mc:Choice>
    <mc:Fallback>
      <p:transition spd="slow" advTm="8000">
        <p:circle/>
        <p:sndAc>
          <p:stSnd loop="1">
            <p:snd r:embed="rId3" name="Naturwunder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538" y="609564"/>
            <a:ext cx="7518492" cy="5638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81403" y="4204445"/>
            <a:ext cx="69406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Gite 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à </a:t>
            </a:r>
            <a:r>
              <a:rPr lang="fr-FR" sz="6000" b="1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Aigneville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pour 15 personnes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20" y="663340"/>
            <a:ext cx="8097398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386288" y="830997"/>
            <a:ext cx="9419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parc du Marquenterre est vraiment sympa à visiter avec votre petite famille! Il y a des parcours pour tous les âges et surtout praticables en poussette! Vos loulous adoreront regarder les oiseaux de la Baie de Somme à la longue vue et sans être vu (caché dans des postes d'observation)! A chaque point de vue, un guide est là pour répondre à toutes leurs questions. Le p'tit côté pratique ? Une aire de pique-nique à l'entrée du parc !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87" y="610540"/>
            <a:ext cx="8196550" cy="5611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019" y="610540"/>
            <a:ext cx="8240618" cy="5641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87" y="625625"/>
            <a:ext cx="8174516" cy="559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036" y="610540"/>
            <a:ext cx="8229600" cy="5634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186" y="602998"/>
            <a:ext cx="8252467" cy="5650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036" y="618082"/>
            <a:ext cx="8218583" cy="5626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186" y="580369"/>
            <a:ext cx="8285518" cy="5672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002" y="633168"/>
            <a:ext cx="8218584" cy="5626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036" y="663338"/>
            <a:ext cx="8152482" cy="5581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86" y="602997"/>
            <a:ext cx="8207567" cy="5619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186" y="663339"/>
            <a:ext cx="8164332" cy="5589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8628" y="625108"/>
            <a:ext cx="7458418" cy="5605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1" y="2044273"/>
            <a:ext cx="9753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</a:t>
            </a:r>
          </a:p>
          <a:p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1 </a:t>
            </a:r>
            <a:endParaRPr lang="fr-FR" sz="8000" b="1" dirty="0">
              <a:ln>
                <a:solidFill>
                  <a:schemeClr val="accent2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7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390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2019-04-27T17:51:24Z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