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71" r:id="rId3"/>
    <p:sldId id="275" r:id="rId4"/>
    <p:sldId id="256" r:id="rId5"/>
    <p:sldId id="258" r:id="rId6"/>
    <p:sldId id="268" r:id="rId7"/>
    <p:sldId id="274" r:id="rId8"/>
    <p:sldId id="273" r:id="rId9"/>
    <p:sldId id="259" r:id="rId10"/>
    <p:sldId id="260" r:id="rId11"/>
    <p:sldId id="269" r:id="rId12"/>
    <p:sldId id="270" r:id="rId13"/>
    <p:sldId id="272" r:id="rId14"/>
    <p:sldId id="267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EED360-EBBF-48BE-BAA6-A33E5E65FE06}" type="datetimeFigureOut">
              <a:rPr lang="fr-FR" smtClean="0"/>
              <a:t>19/11/2018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A66F3D-F981-4FE9-9497-6A860F67EE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338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66F3D-F981-4FE9-9497-6A860F67EE8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6066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66F3D-F981-4FE9-9497-6A860F67EE8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3149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66F3D-F981-4FE9-9497-6A860F67EE8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78831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66F3D-F981-4FE9-9497-6A860F67EE8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54241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66F3D-F981-4FE9-9497-6A860F67EE8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74952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66F3D-F981-4FE9-9497-6A860F67EE8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33513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66F3D-F981-4FE9-9497-6A860F67EE8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22924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66F3D-F981-4FE9-9497-6A860F67EE8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44640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66F3D-F981-4FE9-9497-6A860F67EE8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6236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66F3D-F981-4FE9-9497-6A860F67EE8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24138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66F3D-F981-4FE9-9497-6A860F67EE8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65965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66F3D-F981-4FE9-9497-6A860F67EE8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6123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66F3D-F981-4FE9-9497-6A860F67EE8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6308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66F3D-F981-4FE9-9497-6A860F67EE8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97954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CED4-264D-4CB6-BA6B-4D5ACEF832B7}" type="datetime1">
              <a:rPr lang="fr-FR" smtClean="0"/>
              <a:t>19/11/2018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03CD6-D993-40AE-B309-24CCA38CB2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8162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688C8-DEAF-44DC-867A-633E4C96B3FA}" type="datetime1">
              <a:rPr lang="fr-FR" smtClean="0"/>
              <a:t>19/11/2018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03CD6-D993-40AE-B309-24CCA38CB2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905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553DF-FE7E-4537-9470-2D2BADACF7A5}" type="datetime1">
              <a:rPr lang="fr-FR" smtClean="0"/>
              <a:t>19/11/2018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03CD6-D993-40AE-B309-24CCA38CB2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8527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78412-45DD-49E4-B8D8-2BC5EF591C17}" type="datetime1">
              <a:rPr lang="fr-FR" smtClean="0"/>
              <a:t>19/11/2018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03CD6-D993-40AE-B309-24CCA38CB2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3431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3A7D0-91DE-4A37-9914-5EE07D5DF2EF}" type="datetime1">
              <a:rPr lang="fr-FR" smtClean="0"/>
              <a:t>19/11/2018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03CD6-D993-40AE-B309-24CCA38CB2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3463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B6CFE-EA7D-4EF9-AF68-1950D8C2879E}" type="datetime1">
              <a:rPr lang="fr-FR" smtClean="0"/>
              <a:t>19/11/2018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03CD6-D993-40AE-B309-24CCA38CB2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7926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ED891-F436-4071-91D3-233E941666DE}" type="datetime1">
              <a:rPr lang="fr-FR" smtClean="0"/>
              <a:t>19/11/2018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03CD6-D993-40AE-B309-24CCA38CB2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100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7BE77-2B5B-472F-804F-5E8186078883}" type="datetime1">
              <a:rPr lang="fr-FR" smtClean="0"/>
              <a:t>19/11/2018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03CD6-D993-40AE-B309-24CCA38CB2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3602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5AE7B-6CFE-42D1-B668-D588581FD1BC}" type="datetime1">
              <a:rPr lang="fr-FR" smtClean="0"/>
              <a:t>19/11/2018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03CD6-D993-40AE-B309-24CCA38CB2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175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52EE-6EEC-4718-B493-F9609B3E7959}" type="datetime1">
              <a:rPr lang="fr-FR" smtClean="0"/>
              <a:t>19/11/2018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03CD6-D993-40AE-B309-24CCA38CB2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9845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E0C77-2D76-4D8B-AED4-E77B1CE9623F}" type="datetime1">
              <a:rPr lang="fr-FR" smtClean="0"/>
              <a:t>19/11/2018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03CD6-D993-40AE-B309-24CCA38CB2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1764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circle/>
      </p:transition>
    </mc:Choice>
    <mc:Fallback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31000">
              <a:schemeClr val="accent1">
                <a:lumMod val="45000"/>
                <a:lumOff val="55000"/>
              </a:schemeClr>
            </a:gs>
            <a:gs pos="74000">
              <a:schemeClr val="accent4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4EEFF9-0F66-425C-B0EE-A5D498DF0D87}" type="datetime1">
              <a:rPr lang="fr-FR" smtClean="0"/>
              <a:t>19/11/2018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D03CD6-D993-40AE-B309-24CCA38CB2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354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7000">
        <p:circle/>
      </p:transition>
    </mc:Choice>
    <mc:Fallback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9969" y="304801"/>
            <a:ext cx="11476893" cy="62484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97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77774" y="430612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F258F-8E77-4382-ADC9-19406E8956BA}" type="datetime1">
              <a:rPr lang="fr-FR" sz="1400" b="1" smtClean="0">
                <a:solidFill>
                  <a:srgbClr val="FF0000"/>
                </a:solidFill>
              </a:rPr>
              <a:t>19/11/2018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Novembre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03CD6-D993-40AE-B309-24CCA38CB2DA}" type="slidenum">
              <a:rPr lang="fr-FR" sz="1400" b="1" smtClean="0">
                <a:solidFill>
                  <a:srgbClr val="FF0000"/>
                </a:solidFill>
              </a:rPr>
              <a:t>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36146" y="1930192"/>
            <a:ext cx="9084538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Ma voiture est Hybride</a:t>
            </a:r>
          </a:p>
          <a:p>
            <a:r>
              <a:rPr lang="fr-FR" sz="88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par Lande ? </a:t>
            </a:r>
            <a:endParaRPr lang="fr-FR" sz="88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61471" y="3938039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009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circle/>
        <p:sndAc>
          <p:stSnd loop="1">
            <p:snd r:embed="rId3" name="Bords d'eaux .. 29 08 2011_001.wav"/>
          </p:stSnd>
        </p:sndAc>
      </p:transition>
    </mc:Choice>
    <mc:Fallback>
      <p:transition spd="slow" advTm="7000">
        <p:circle/>
        <p:sndAc>
          <p:stSnd loop="1">
            <p:snd r:embed="rId3" name="Bords d'eaux .. 29 08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9969" y="304801"/>
            <a:ext cx="11476893" cy="62484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97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77774" y="430612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F258F-8E77-4382-ADC9-19406E8956BA}" type="datetime1">
              <a:rPr lang="fr-FR" sz="1400" b="1" smtClean="0">
                <a:solidFill>
                  <a:srgbClr val="FF0000"/>
                </a:solidFill>
              </a:rPr>
              <a:t>19/11/2018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Novembre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03CD6-D993-40AE-B309-24CCA38CB2DA}" type="slidenum">
              <a:rPr lang="fr-FR" sz="1400" b="1" smtClean="0">
                <a:solidFill>
                  <a:srgbClr val="FF0000"/>
                </a:solidFill>
              </a:rPr>
              <a:t>2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4246" y="798182"/>
            <a:ext cx="6963507" cy="5555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317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9969" y="304801"/>
            <a:ext cx="11476893" cy="62484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97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77774" y="430612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F258F-8E77-4382-ADC9-19406E8956BA}" type="datetime1">
              <a:rPr lang="fr-FR" sz="1400" b="1" smtClean="0">
                <a:solidFill>
                  <a:srgbClr val="FF0000"/>
                </a:solidFill>
              </a:rPr>
              <a:t>19/11/2018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Novembre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03CD6-D993-40AE-B309-24CCA38CB2DA}" type="slidenum">
              <a:rPr lang="fr-FR" sz="1400" b="1" smtClean="0">
                <a:solidFill>
                  <a:srgbClr val="FF0000"/>
                </a:solidFill>
              </a:rPr>
              <a:t>3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7322" y="1147936"/>
            <a:ext cx="6342185" cy="52285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95709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9969" y="304801"/>
            <a:ext cx="11476893" cy="62484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97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77774" y="430612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F258F-8E77-4382-ADC9-19406E8956BA}" type="datetime1">
              <a:rPr lang="fr-FR" sz="1400" b="1" smtClean="0">
                <a:solidFill>
                  <a:srgbClr val="FF0000"/>
                </a:solidFill>
              </a:rPr>
              <a:t>19/11/2018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Novembre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03CD6-D993-40AE-B309-24CCA38CB2DA}" type="slidenum">
              <a:rPr lang="fr-FR" sz="1400" b="1" smtClean="0">
                <a:solidFill>
                  <a:srgbClr val="FF0000"/>
                </a:solidFill>
              </a:rPr>
              <a:t>4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9245" y="1048116"/>
            <a:ext cx="5253510" cy="53082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89324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9969" y="304801"/>
            <a:ext cx="11476893" cy="62484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97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77774" y="430612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F258F-8E77-4382-ADC9-19406E8956BA}" type="datetime1">
              <a:rPr lang="fr-FR" sz="1400" b="1" smtClean="0">
                <a:solidFill>
                  <a:srgbClr val="FF0000"/>
                </a:solidFill>
              </a:rPr>
              <a:t>19/11/2018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Novembre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03CD6-D993-40AE-B309-24CCA38CB2DA}" type="slidenum">
              <a:rPr lang="fr-FR" sz="1400" b="1" smtClean="0">
                <a:solidFill>
                  <a:srgbClr val="FF0000"/>
                </a:solidFill>
              </a:rPr>
              <a:t>5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9015" y="1041496"/>
            <a:ext cx="5756031" cy="53148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72906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9969" y="304801"/>
            <a:ext cx="11476893" cy="62484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97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77774" y="430612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F258F-8E77-4382-ADC9-19406E8956BA}" type="datetime1">
              <a:rPr lang="fr-FR" sz="1400" b="1" smtClean="0">
                <a:solidFill>
                  <a:srgbClr val="FF0000"/>
                </a:solidFill>
              </a:rPr>
              <a:t>19/11/2018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Novembre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03CD6-D993-40AE-B309-24CCA38CB2DA}" type="slidenum">
              <a:rPr lang="fr-FR" sz="1400" b="1" smtClean="0">
                <a:solidFill>
                  <a:srgbClr val="FF0000"/>
                </a:solidFill>
              </a:rPr>
              <a:t>6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7938" y="1056682"/>
            <a:ext cx="4724399" cy="52837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6580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9969" y="304801"/>
            <a:ext cx="11476893" cy="62484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97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77774" y="430612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F258F-8E77-4382-ADC9-19406E8956BA}" type="datetime1">
              <a:rPr lang="fr-FR" sz="1400" b="1" smtClean="0">
                <a:solidFill>
                  <a:srgbClr val="FF0000"/>
                </a:solidFill>
              </a:rPr>
              <a:t>19/11/2018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Novembre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03CD6-D993-40AE-B309-24CCA38CB2DA}" type="slidenum">
              <a:rPr lang="fr-FR" sz="1400" b="1" smtClean="0">
                <a:solidFill>
                  <a:srgbClr val="FF0000"/>
                </a:solidFill>
              </a:rPr>
              <a:t>7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2124" y="1107830"/>
            <a:ext cx="5741376" cy="51786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0194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9969" y="304801"/>
            <a:ext cx="11476893" cy="62484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97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77774" y="430612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F258F-8E77-4382-ADC9-19406E8956BA}" type="datetime1">
              <a:rPr lang="fr-FR" sz="1400" b="1" smtClean="0">
                <a:solidFill>
                  <a:srgbClr val="FF0000"/>
                </a:solidFill>
              </a:rPr>
              <a:t>19/11/2018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Novembre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03CD6-D993-40AE-B309-24CCA38CB2DA}" type="slidenum">
              <a:rPr lang="fr-FR" sz="1400" b="1" smtClean="0">
                <a:solidFill>
                  <a:srgbClr val="FF0000"/>
                </a:solidFill>
              </a:rPr>
              <a:t>8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8737" y="1047750"/>
            <a:ext cx="7151078" cy="53120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7503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9969" y="304801"/>
            <a:ext cx="11476893" cy="62484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97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77774" y="430612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F258F-8E77-4382-ADC9-19406E8956BA}" type="datetime1">
              <a:rPr lang="fr-FR" sz="1400" b="1" smtClean="0">
                <a:solidFill>
                  <a:srgbClr val="FF0000"/>
                </a:solidFill>
              </a:rPr>
              <a:t>19/11/2018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Novembre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03CD6-D993-40AE-B309-24CCA38CB2DA}" type="slidenum">
              <a:rPr lang="fr-FR" sz="1400" b="1" smtClean="0">
                <a:solidFill>
                  <a:srgbClr val="FF0000"/>
                </a:solidFill>
              </a:rPr>
              <a:t>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3846" y="1119187"/>
            <a:ext cx="5662246" cy="52118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221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9969" y="304801"/>
            <a:ext cx="11476893" cy="62484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97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77774" y="430612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F258F-8E77-4382-ADC9-19406E8956BA}" type="datetime1">
              <a:rPr lang="fr-FR" sz="1400" b="1" smtClean="0">
                <a:solidFill>
                  <a:srgbClr val="FF0000"/>
                </a:solidFill>
              </a:rPr>
              <a:t>19/11/2018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Novembre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03CD6-D993-40AE-B309-24CCA38CB2DA}" type="slidenum">
              <a:rPr lang="fr-FR" sz="1400" b="1" smtClean="0">
                <a:solidFill>
                  <a:srgbClr val="FF0000"/>
                </a:solidFill>
              </a:rPr>
              <a:t>10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9015" y="1042987"/>
            <a:ext cx="5791200" cy="53133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0881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9969" y="304801"/>
            <a:ext cx="11476893" cy="62484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97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77774" y="430612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F258F-8E77-4382-ADC9-19406E8956BA}" type="datetime1">
              <a:rPr lang="fr-FR" sz="1400" b="1" smtClean="0">
                <a:solidFill>
                  <a:srgbClr val="FF0000"/>
                </a:solidFill>
              </a:rPr>
              <a:t>19/11/2018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Novembre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03CD6-D993-40AE-B309-24CCA38CB2DA}" type="slidenum">
              <a:rPr lang="fr-FR" sz="1400" b="1" smtClean="0">
                <a:solidFill>
                  <a:srgbClr val="FF0000"/>
                </a:solidFill>
              </a:rPr>
              <a:t>11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6769" y="1055048"/>
            <a:ext cx="9343292" cy="53013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3634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9969" y="304801"/>
            <a:ext cx="11476893" cy="62484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97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77774" y="430612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F258F-8E77-4382-ADC9-19406E8956BA}" type="datetime1">
              <a:rPr lang="fr-FR" sz="1400" b="1" smtClean="0">
                <a:solidFill>
                  <a:srgbClr val="FF0000"/>
                </a:solidFill>
              </a:rPr>
              <a:t>19/11/2018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Novembre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03CD6-D993-40AE-B309-24CCA38CB2DA}" type="slidenum">
              <a:rPr lang="fr-FR" sz="1400" b="1" smtClean="0">
                <a:solidFill>
                  <a:srgbClr val="FF0000"/>
                </a:solidFill>
              </a:rPr>
              <a:t>12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2461" y="983551"/>
            <a:ext cx="5498123" cy="5350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177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9969" y="304801"/>
            <a:ext cx="11476893" cy="62484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97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77774" y="430612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F258F-8E77-4382-ADC9-19406E8956BA}" type="datetime1">
              <a:rPr lang="fr-FR" sz="1400" b="1" smtClean="0">
                <a:solidFill>
                  <a:srgbClr val="FF0000"/>
                </a:solidFill>
              </a:rPr>
              <a:t>19/11/2018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Novembre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03CD6-D993-40AE-B309-24CCA38CB2DA}" type="slidenum">
              <a:rPr lang="fr-FR" sz="1400" b="1" smtClean="0">
                <a:solidFill>
                  <a:srgbClr val="FF0000"/>
                </a:solidFill>
              </a:rPr>
              <a:t>13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4615" y="597442"/>
            <a:ext cx="7444153" cy="5708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74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9969" y="304801"/>
            <a:ext cx="11476893" cy="62484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97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77774" y="430612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F258F-8E77-4382-ADC9-19406E8956BA}" type="datetime1">
              <a:rPr lang="fr-FR" sz="1400" b="1" smtClean="0">
                <a:solidFill>
                  <a:srgbClr val="FF0000"/>
                </a:solidFill>
              </a:rPr>
              <a:t>19/11/2018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Novembre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03CD6-D993-40AE-B309-24CCA38CB2DA}" type="slidenum">
              <a:rPr lang="fr-FR" sz="1400" b="1" smtClean="0">
                <a:solidFill>
                  <a:srgbClr val="FF0000"/>
                </a:solidFill>
              </a:rPr>
              <a:t>14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94843" y="1325864"/>
            <a:ext cx="8767144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 C’était</a:t>
            </a:r>
          </a:p>
          <a:p>
            <a:r>
              <a:rPr lang="fr-FR" sz="88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Ma voiture est Hybride</a:t>
            </a:r>
          </a:p>
          <a:p>
            <a:r>
              <a:rPr lang="fr-FR" sz="8800" b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par Lande ? </a:t>
            </a:r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61471" y="3938039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295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257</Words>
  <Application>Microsoft Office PowerPoint</Application>
  <PresentationFormat>Grand écran</PresentationFormat>
  <Paragraphs>75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</cp:revision>
  <dcterms:created xsi:type="dcterms:W3CDTF">2018-11-19T19:50:46Z</dcterms:created>
  <dcterms:modified xsi:type="dcterms:W3CDTF">2018-11-19T20:10:52Z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