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6" r:id="rId3"/>
    <p:sldId id="284" r:id="rId4"/>
    <p:sldId id="258" r:id="rId5"/>
    <p:sldId id="285" r:id="rId6"/>
    <p:sldId id="286" r:id="rId7"/>
    <p:sldId id="287" r:id="rId8"/>
    <p:sldId id="283" r:id="rId9"/>
    <p:sldId id="259" r:id="rId10"/>
    <p:sldId id="260" r:id="rId11"/>
    <p:sldId id="261" r:id="rId12"/>
    <p:sldId id="271" r:id="rId13"/>
    <p:sldId id="276" r:id="rId14"/>
    <p:sldId id="282" r:id="rId15"/>
    <p:sldId id="28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DdvdFz1y8x6XTSBT3TLtw==" hashData="9sO+EgYLRV78zXbGTo92dkDf63RON3SuwmBPyTH7sl8HYB9V2aPNuXkpfjy2tkV2uMauN/5VB5g2Xg+lQMVd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59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1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03/03/2019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1242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33566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59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21715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3993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5442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6364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03/03/2019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03/03/2019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03/03/2019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03/03/2019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03/03/2019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03/03/2019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3" y="1559816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8201" y="1806820"/>
            <a:ext cx="1051559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   </a:t>
            </a:r>
            <a:r>
              <a:rPr lang="fr-FR" sz="7200" b="1" dirty="0" smtClean="0">
                <a:latin typeface="Brush Script MT" panose="03060802040406070304" pitchFamily="66" charset="0"/>
              </a:rPr>
              <a:t>Animaux en voie de disparition</a:t>
            </a:r>
            <a:endParaRPr lang="fr-FR" sz="7200" b="1" dirty="0">
              <a:latin typeface="Brush Script MT" panose="03060802040406070304" pitchFamily="66" charset="0"/>
            </a:endParaRPr>
          </a:p>
          <a:p>
            <a:endParaRPr lang="fr-FR" sz="7200" b="1" dirty="0" smtClean="0">
              <a:latin typeface="Brush Script MT" panose="03060802040406070304" pitchFamily="66" charset="0"/>
            </a:endParaRP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   </a:t>
            </a:r>
            <a:r>
              <a:rPr lang="fr-FR" sz="7200" b="1" dirty="0" smtClean="0">
                <a:latin typeface="Brush Script MT" panose="03060802040406070304" pitchFamily="66" charset="0"/>
              </a:rPr>
              <a:t> par </a:t>
            </a:r>
            <a:r>
              <a:rPr lang="fr-FR" sz="7200" b="1" dirty="0" smtClean="0">
                <a:latin typeface="Brush Script MT" panose="03060802040406070304" pitchFamily="66" charset="0"/>
              </a:rPr>
              <a:t>Lande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  <p:sndAc>
          <p:stSnd loop="1">
            <p:snd r:embed="rId3" name="$$-Le Pont de Moise - Pays-Bas 1_001.wav"/>
          </p:stSnd>
        </p:sndAc>
      </p:transition>
    </mc:Choice>
    <mc:Fallback>
      <p:transition spd="slow" advTm="11000">
        <p:circle/>
        <p:sndAc>
          <p:stSnd loop="1">
            <p:snd r:embed="rId3" name="$$-Le Pont de Moise - Pays-Bas 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863269" y="759320"/>
            <a:ext cx="861198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Il fabrique d’énormes coussins à l’image des animaux en voie de disparition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838199" y="600444"/>
            <a:ext cx="1071154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atin typeface="Brush Script MT" panose="03060802040406070304" pitchFamily="66" charset="0"/>
              </a:rPr>
              <a:t>Vous </a:t>
            </a:r>
            <a:r>
              <a:rPr lang="fr-FR" sz="2800" b="1" dirty="0">
                <a:latin typeface="Brush Script MT" panose="03060802040406070304" pitchFamily="66" charset="0"/>
              </a:rPr>
              <a:t>êtes en panne d’inspiration pour changer votre décoration chez vous ? Pas de panique, on a la solution. Ce designer sud-africain a décidé de fabriquer des énormes coussins à l’image des animaux en voie de disparition. Et c’est évidemment pour alerter les gens sur cette cause, et non pas seulement pour faire joli. </a:t>
            </a:r>
            <a:r>
              <a:rPr lang="fr-FR" sz="2800" b="1" dirty="0" err="1">
                <a:latin typeface="Brush Script MT" panose="03060802040406070304" pitchFamily="66" charset="0"/>
              </a:rPr>
              <a:t>Porky</a:t>
            </a:r>
            <a:r>
              <a:rPr lang="fr-FR" sz="2800" b="1" dirty="0">
                <a:latin typeface="Brush Script MT" panose="03060802040406070304" pitchFamily="66" charset="0"/>
              </a:rPr>
              <a:t> </a:t>
            </a:r>
            <a:r>
              <a:rPr lang="fr-FR" sz="2800" b="1" dirty="0" err="1">
                <a:latin typeface="Brush Script MT" panose="03060802040406070304" pitchFamily="66" charset="0"/>
              </a:rPr>
              <a:t>Hefer</a:t>
            </a:r>
            <a:r>
              <a:rPr lang="fr-FR" sz="2800" b="1" dirty="0">
                <a:latin typeface="Brush Script MT" panose="03060802040406070304" pitchFamily="66" charset="0"/>
              </a:rPr>
              <a:t> s’est lancé dans ce projet qu’il a nommé </a:t>
            </a:r>
            <a:r>
              <a:rPr lang="fr-FR" sz="2800" b="1" dirty="0" err="1">
                <a:latin typeface="Brush Script MT" panose="03060802040406070304" pitchFamily="66" charset="0"/>
              </a:rPr>
              <a:t>Endangered</a:t>
            </a:r>
            <a:r>
              <a:rPr lang="fr-FR" sz="2800" b="1" dirty="0">
                <a:latin typeface="Brush Script MT" panose="03060802040406070304" pitchFamily="66" charset="0"/>
              </a:rPr>
              <a:t> (« en voie de disparition »). Les énormes coussins sont créés à partir de canne à sucre, de raphia et de cuir. Super confortables, ils prennent la forme de paresseux, d’ours polaires ou encore de requins. Ces gros oreillers ont un vrai but symbolique ainsi qu’un message à faire passer. Réalisés en collaboration avec le </a:t>
            </a:r>
            <a:r>
              <a:rPr lang="fr-FR" sz="2800" b="1" dirty="0" err="1">
                <a:latin typeface="Brush Script MT" panose="03060802040406070304" pitchFamily="66" charset="0"/>
              </a:rPr>
              <a:t>Schiff</a:t>
            </a:r>
            <a:r>
              <a:rPr lang="fr-FR" sz="2800" b="1" dirty="0">
                <a:latin typeface="Brush Script MT" panose="03060802040406070304" pitchFamily="66" charset="0"/>
              </a:rPr>
              <a:t> Fine Art à New York, ils tiennent à sensibiliser à la cause des animaux en voie de disparition. Fabriqués à base de matériaux écologiques et recyclés, ces coussins ont pour objectif de contribuer au développement de la Fondation Leonardo </a:t>
            </a:r>
            <a:r>
              <a:rPr lang="fr-FR" sz="2800" b="1" dirty="0" err="1">
                <a:latin typeface="Brush Script MT" panose="03060802040406070304" pitchFamily="66" charset="0"/>
              </a:rPr>
              <a:t>DiCaprio</a:t>
            </a:r>
            <a:r>
              <a:rPr lang="fr-FR" sz="2800" b="1" dirty="0">
                <a:latin typeface="Brush Script MT" panose="03060802040406070304" pitchFamily="66" charset="0"/>
              </a:rPr>
              <a:t>. Cette ONG créée par le légendaire acteur, tient à préserver la planète et ses animaux. Découvrez sans plus attendre le travail de </a:t>
            </a:r>
            <a:r>
              <a:rPr lang="fr-FR" sz="2800" b="1" dirty="0" err="1">
                <a:latin typeface="Brush Script MT" panose="03060802040406070304" pitchFamily="66" charset="0"/>
              </a:rPr>
              <a:t>Porky</a:t>
            </a:r>
            <a:r>
              <a:rPr lang="fr-FR" sz="2800" b="1" dirty="0">
                <a:latin typeface="Brush Script MT" panose="03060802040406070304" pitchFamily="66" charset="0"/>
              </a:rPr>
              <a:t> </a:t>
            </a:r>
            <a:r>
              <a:rPr lang="fr-FR" sz="2800" b="1" dirty="0" err="1">
                <a:latin typeface="Brush Script MT" panose="03060802040406070304" pitchFamily="66" charset="0"/>
              </a:rPr>
              <a:t>Hefer</a:t>
            </a:r>
            <a:r>
              <a:rPr lang="fr-FR" sz="2800" b="1" dirty="0">
                <a:latin typeface="Brush Script MT" panose="030608020404060703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56571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616131"/>
            <a:ext cx="6109252" cy="5637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9770" y="618206"/>
            <a:ext cx="6057901" cy="56165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8848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6179" y="615338"/>
            <a:ext cx="8004878" cy="5637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7242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6386" y="649660"/>
            <a:ext cx="7952014" cy="55777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321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3851" y="611213"/>
            <a:ext cx="8474877" cy="56418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1472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0" y="609600"/>
            <a:ext cx="6667500" cy="56388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0034" y="619538"/>
            <a:ext cx="5645427" cy="564542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6777" y="598544"/>
            <a:ext cx="8127640" cy="565451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1949" y="612439"/>
            <a:ext cx="7298399" cy="5640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275" y="638092"/>
            <a:ext cx="4799116" cy="5614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8987" y="524427"/>
            <a:ext cx="10520773" cy="591793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241118" y="2890827"/>
            <a:ext cx="782457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 savoir connaître le respect ?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Même si on te l’a pas appris ? 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cxnSp>
        <p:nvCxnSpPr>
          <p:cNvPr id="11" name="Connecteur droit avec flèche 10"/>
          <p:cNvCxnSpPr/>
          <p:nvPr/>
        </p:nvCxnSpPr>
        <p:spPr>
          <a:xfrm flipH="1">
            <a:off x="3365268" y="3767990"/>
            <a:ext cx="8079972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863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3" y="1559816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8198" y="1159681"/>
            <a:ext cx="10515599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   </a:t>
            </a:r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               </a:t>
            </a:r>
            <a:r>
              <a:rPr lang="fr-FR" sz="8000" b="1" dirty="0" smtClean="0"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   Animaux </a:t>
            </a:r>
            <a:r>
              <a:rPr lang="fr-FR" sz="7200" b="1" dirty="0">
                <a:latin typeface="Brush Script MT" panose="03060802040406070304" pitchFamily="66" charset="0"/>
              </a:rPr>
              <a:t>en voie de disparition</a:t>
            </a:r>
          </a:p>
          <a:p>
            <a:endParaRPr lang="fr-FR" sz="7200" b="1" dirty="0" smtClean="0">
              <a:latin typeface="Brush Script MT" panose="03060802040406070304" pitchFamily="66" charset="0"/>
            </a:endParaRP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    </a:t>
            </a:r>
            <a:r>
              <a:rPr lang="fr-FR" sz="7200" b="1" dirty="0" smtClean="0">
                <a:latin typeface="Brush Script MT" panose="03060802040406070304" pitchFamily="66" charset="0"/>
              </a:rPr>
              <a:t>par </a:t>
            </a:r>
            <a:r>
              <a:rPr lang="fr-FR" sz="7200" b="1" dirty="0" smtClean="0">
                <a:latin typeface="Brush Script MT" panose="03060802040406070304" pitchFamily="66" charset="0"/>
              </a:rPr>
              <a:t>Lande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629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</TotalTime>
  <Words>490</Words>
  <Application>Microsoft Office PowerPoint</Application>
  <PresentationFormat>Grand écran</PresentationFormat>
  <Paragraphs>86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2019-02-01T14:09:57Z</dcterms:created>
  <dcterms:modified xsi:type="dcterms:W3CDTF">2019-03-03T19:38:07Z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