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57" r:id="rId2"/>
    <p:sldId id="256"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7" r:id="rId21"/>
    <p:sldId id="276" r:id="rId22"/>
    <p:sldId id="278" r:id="rId2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4ZAyK5PtDtWsZUVwOCyw==" hashData="r94hSVYgN0/m1YEwR3xbtF5awk2bR03J15BHp6lNRPIgFHjRhPoAhEgmsuR3O7ggtDdX+7s/ogbuxU+s+osny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E87E00-194E-437E-B100-DCC4B433863C}" type="datetimeFigureOut">
              <a:rPr lang="fr-FR" smtClean="0"/>
              <a:t>25/02/2019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9B8694-D546-46FE-BF60-789B7160B140}" type="slidenum">
              <a:rPr lang="fr-FR" smtClean="0"/>
              <a:t>‹N°›</a:t>
            </a:fld>
            <a:endParaRPr lang="fr-FR"/>
          </a:p>
        </p:txBody>
      </p:sp>
    </p:spTree>
    <p:extLst>
      <p:ext uri="{BB962C8B-B14F-4D97-AF65-F5344CB8AC3E}">
        <p14:creationId xmlns:p14="http://schemas.microsoft.com/office/powerpoint/2010/main" val="22081371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a:t>
            </a:fld>
            <a:endParaRPr lang="fr-FR"/>
          </a:p>
        </p:txBody>
      </p:sp>
    </p:spTree>
    <p:extLst>
      <p:ext uri="{BB962C8B-B14F-4D97-AF65-F5344CB8AC3E}">
        <p14:creationId xmlns:p14="http://schemas.microsoft.com/office/powerpoint/2010/main" val="1614266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a:t>
            </a:fld>
            <a:endParaRPr lang="fr-FR"/>
          </a:p>
        </p:txBody>
      </p:sp>
    </p:spTree>
    <p:extLst>
      <p:ext uri="{BB962C8B-B14F-4D97-AF65-F5344CB8AC3E}">
        <p14:creationId xmlns:p14="http://schemas.microsoft.com/office/powerpoint/2010/main" val="7898617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3</a:t>
            </a:fld>
            <a:endParaRPr lang="fr-FR"/>
          </a:p>
        </p:txBody>
      </p:sp>
    </p:spTree>
    <p:extLst>
      <p:ext uri="{BB962C8B-B14F-4D97-AF65-F5344CB8AC3E}">
        <p14:creationId xmlns:p14="http://schemas.microsoft.com/office/powerpoint/2010/main" val="13147561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4</a:t>
            </a:fld>
            <a:endParaRPr lang="fr-FR"/>
          </a:p>
        </p:txBody>
      </p:sp>
    </p:spTree>
    <p:extLst>
      <p:ext uri="{BB962C8B-B14F-4D97-AF65-F5344CB8AC3E}">
        <p14:creationId xmlns:p14="http://schemas.microsoft.com/office/powerpoint/2010/main" val="3481075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5</a:t>
            </a:fld>
            <a:endParaRPr lang="fr-FR"/>
          </a:p>
        </p:txBody>
      </p:sp>
    </p:spTree>
    <p:extLst>
      <p:ext uri="{BB962C8B-B14F-4D97-AF65-F5344CB8AC3E}">
        <p14:creationId xmlns:p14="http://schemas.microsoft.com/office/powerpoint/2010/main" val="8657991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6</a:t>
            </a:fld>
            <a:endParaRPr lang="fr-FR"/>
          </a:p>
        </p:txBody>
      </p:sp>
    </p:spTree>
    <p:extLst>
      <p:ext uri="{BB962C8B-B14F-4D97-AF65-F5344CB8AC3E}">
        <p14:creationId xmlns:p14="http://schemas.microsoft.com/office/powerpoint/2010/main" val="36711912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7</a:t>
            </a:fld>
            <a:endParaRPr lang="fr-FR"/>
          </a:p>
        </p:txBody>
      </p:sp>
    </p:spTree>
    <p:extLst>
      <p:ext uri="{BB962C8B-B14F-4D97-AF65-F5344CB8AC3E}">
        <p14:creationId xmlns:p14="http://schemas.microsoft.com/office/powerpoint/2010/main" val="464878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8</a:t>
            </a:fld>
            <a:endParaRPr lang="fr-FR"/>
          </a:p>
        </p:txBody>
      </p:sp>
    </p:spTree>
    <p:extLst>
      <p:ext uri="{BB962C8B-B14F-4D97-AF65-F5344CB8AC3E}">
        <p14:creationId xmlns:p14="http://schemas.microsoft.com/office/powerpoint/2010/main" val="41277982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9</a:t>
            </a:fld>
            <a:endParaRPr lang="fr-FR"/>
          </a:p>
        </p:txBody>
      </p:sp>
    </p:spTree>
    <p:extLst>
      <p:ext uri="{BB962C8B-B14F-4D97-AF65-F5344CB8AC3E}">
        <p14:creationId xmlns:p14="http://schemas.microsoft.com/office/powerpoint/2010/main" val="14366689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10</a:t>
            </a:fld>
            <a:endParaRPr lang="fr-FR"/>
          </a:p>
        </p:txBody>
      </p:sp>
    </p:spTree>
    <p:extLst>
      <p:ext uri="{BB962C8B-B14F-4D97-AF65-F5344CB8AC3E}">
        <p14:creationId xmlns:p14="http://schemas.microsoft.com/office/powerpoint/2010/main" val="11569237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11</a:t>
            </a:fld>
            <a:endParaRPr lang="fr-FR"/>
          </a:p>
        </p:txBody>
      </p:sp>
    </p:spTree>
    <p:extLst>
      <p:ext uri="{BB962C8B-B14F-4D97-AF65-F5344CB8AC3E}">
        <p14:creationId xmlns:p14="http://schemas.microsoft.com/office/powerpoint/2010/main" val="7575750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12</a:t>
            </a:fld>
            <a:endParaRPr lang="fr-FR"/>
          </a:p>
        </p:txBody>
      </p:sp>
    </p:spTree>
    <p:extLst>
      <p:ext uri="{BB962C8B-B14F-4D97-AF65-F5344CB8AC3E}">
        <p14:creationId xmlns:p14="http://schemas.microsoft.com/office/powerpoint/2010/main" val="9805717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13</a:t>
            </a:fld>
            <a:endParaRPr lang="fr-FR"/>
          </a:p>
        </p:txBody>
      </p:sp>
    </p:spTree>
    <p:extLst>
      <p:ext uri="{BB962C8B-B14F-4D97-AF65-F5344CB8AC3E}">
        <p14:creationId xmlns:p14="http://schemas.microsoft.com/office/powerpoint/2010/main" val="7658079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14</a:t>
            </a:fld>
            <a:endParaRPr lang="fr-FR"/>
          </a:p>
        </p:txBody>
      </p:sp>
    </p:spTree>
    <p:extLst>
      <p:ext uri="{BB962C8B-B14F-4D97-AF65-F5344CB8AC3E}">
        <p14:creationId xmlns:p14="http://schemas.microsoft.com/office/powerpoint/2010/main" val="6842319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15</a:t>
            </a:fld>
            <a:endParaRPr lang="fr-FR"/>
          </a:p>
        </p:txBody>
      </p:sp>
    </p:spTree>
    <p:extLst>
      <p:ext uri="{BB962C8B-B14F-4D97-AF65-F5344CB8AC3E}">
        <p14:creationId xmlns:p14="http://schemas.microsoft.com/office/powerpoint/2010/main" val="29530613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16</a:t>
            </a:fld>
            <a:endParaRPr lang="fr-FR"/>
          </a:p>
        </p:txBody>
      </p:sp>
    </p:spTree>
    <p:extLst>
      <p:ext uri="{BB962C8B-B14F-4D97-AF65-F5344CB8AC3E}">
        <p14:creationId xmlns:p14="http://schemas.microsoft.com/office/powerpoint/2010/main" val="31626352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17</a:t>
            </a:fld>
            <a:endParaRPr lang="fr-FR"/>
          </a:p>
        </p:txBody>
      </p:sp>
    </p:spTree>
    <p:extLst>
      <p:ext uri="{BB962C8B-B14F-4D97-AF65-F5344CB8AC3E}">
        <p14:creationId xmlns:p14="http://schemas.microsoft.com/office/powerpoint/2010/main" val="4894698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18</a:t>
            </a:fld>
            <a:endParaRPr lang="fr-FR"/>
          </a:p>
        </p:txBody>
      </p:sp>
    </p:spTree>
    <p:extLst>
      <p:ext uri="{BB962C8B-B14F-4D97-AF65-F5344CB8AC3E}">
        <p14:creationId xmlns:p14="http://schemas.microsoft.com/office/powerpoint/2010/main" val="15239246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19</a:t>
            </a:fld>
            <a:endParaRPr lang="fr-FR"/>
          </a:p>
        </p:txBody>
      </p:sp>
    </p:spTree>
    <p:extLst>
      <p:ext uri="{BB962C8B-B14F-4D97-AF65-F5344CB8AC3E}">
        <p14:creationId xmlns:p14="http://schemas.microsoft.com/office/powerpoint/2010/main" val="12617657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20</a:t>
            </a:fld>
            <a:endParaRPr lang="fr-FR"/>
          </a:p>
        </p:txBody>
      </p:sp>
    </p:spTree>
    <p:extLst>
      <p:ext uri="{BB962C8B-B14F-4D97-AF65-F5344CB8AC3E}">
        <p14:creationId xmlns:p14="http://schemas.microsoft.com/office/powerpoint/2010/main" val="5771862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21</a:t>
            </a:fld>
            <a:endParaRPr lang="fr-FR"/>
          </a:p>
        </p:txBody>
      </p:sp>
    </p:spTree>
    <p:extLst>
      <p:ext uri="{BB962C8B-B14F-4D97-AF65-F5344CB8AC3E}">
        <p14:creationId xmlns:p14="http://schemas.microsoft.com/office/powerpoint/2010/main" val="1175599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22</a:t>
            </a:fld>
            <a:endParaRPr lang="fr-FR"/>
          </a:p>
        </p:txBody>
      </p:sp>
    </p:spTree>
    <p:extLst>
      <p:ext uri="{BB962C8B-B14F-4D97-AF65-F5344CB8AC3E}">
        <p14:creationId xmlns:p14="http://schemas.microsoft.com/office/powerpoint/2010/main" val="40855364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F8152610-8155-462B-B0CD-605FFB3F0D6E}" type="datetime1">
              <a:rPr lang="fr-FR" smtClean="0"/>
              <a:t>25/02/2019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72442940"/>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0A31FF4-4624-4C2B-AE52-53130838B06A}" type="datetime1">
              <a:rPr lang="fr-FR" smtClean="0"/>
              <a:t>25/02/2019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39636632"/>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192A2B8C-BAA8-4127-887D-A5855DF5E837}" type="datetime1">
              <a:rPr lang="fr-FR" smtClean="0"/>
              <a:t>25/02/2019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03528575"/>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E1F12C10-3899-449F-9D98-9BD45BA65AFE}" type="datetime1">
              <a:rPr lang="fr-FR" smtClean="0"/>
              <a:t>25/02/2019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66646414"/>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A0E7DC59-85E0-4142-87D1-98B97F7094A9}" type="datetime1">
              <a:rPr lang="fr-FR" smtClean="0"/>
              <a:t>25/02/2019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4082600540"/>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82E6C2A-9339-40AE-8F27-6C101CF0146A}" type="datetime1">
              <a:rPr lang="fr-FR" smtClean="0"/>
              <a:t>25/02/2019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303163252"/>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906B15-D9D7-4648-83BC-64E7094DD45C}" type="datetime1">
              <a:rPr lang="fr-FR" smtClean="0"/>
              <a:t>25/02/2019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642740811"/>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D7D2D29-E8AB-49DF-A6B8-F273157DC455}" type="datetime1">
              <a:rPr lang="fr-FR" smtClean="0"/>
              <a:t>25/02/2019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3145864982"/>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511323B-B07E-458E-BC8A-E54CB77E2714}" type="datetime1">
              <a:rPr lang="fr-FR" smtClean="0"/>
              <a:t>25/02/2019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296776666"/>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ECCCBBA-3600-4090-9AF9-6EFDAF0C7A3F}" type="datetime1">
              <a:rPr lang="fr-FR" smtClean="0"/>
              <a:t>25/02/2019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861336740"/>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C07635A-ECCF-4B95-9D6E-B16B6E05238C}" type="datetime1">
              <a:rPr lang="fr-FR" smtClean="0"/>
              <a:t>25/02/2019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4065519"/>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FB1954-A6FC-4697-8474-4FB9234FB647}" type="datetime1">
              <a:rPr lang="fr-FR" smtClean="0"/>
              <a:t>25/02/2019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6A64A8-89F3-4E4A-B8E9-FE69A8D87517}" type="slidenum">
              <a:rPr lang="fr-FR" smtClean="0"/>
              <a:t>‹N°›</a:t>
            </a:fld>
            <a:endParaRPr lang="fr-FR"/>
          </a:p>
        </p:txBody>
      </p:sp>
    </p:spTree>
    <p:extLst>
      <p:ext uri="{BB962C8B-B14F-4D97-AF65-F5344CB8AC3E}">
        <p14:creationId xmlns:p14="http://schemas.microsoft.com/office/powerpoint/2010/main" val="45756289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85A03359-80BE-40CF-BAAC-D792FEF2F85F}"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a:t>
            </a:fld>
            <a:endParaRPr lang="fr-F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25958" y="589471"/>
            <a:ext cx="8340084" cy="5558408"/>
          </a:xfrm>
          <a:prstGeom prst="rect">
            <a:avLst/>
          </a:prstGeom>
        </p:spPr>
      </p:pic>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10" name="Rectangle 9"/>
          <p:cNvSpPr/>
          <p:nvPr/>
        </p:nvSpPr>
        <p:spPr>
          <a:xfrm>
            <a:off x="838200" y="1593359"/>
            <a:ext cx="10779144" cy="3970318"/>
          </a:xfrm>
          <a:prstGeom prst="rect">
            <a:avLst/>
          </a:prstGeom>
          <a:noFill/>
        </p:spPr>
        <p:txBody>
          <a:bodyPr wrap="square" lIns="91440" tIns="45720" rIns="91440" bIns="45720">
            <a:spAutoFit/>
          </a:bodyPr>
          <a:lstStyle/>
          <a:p>
            <a:pPr algn="ctr"/>
            <a:r>
              <a:rPr lang="fr-FR" sz="66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18 </a:t>
            </a:r>
            <a:r>
              <a:rPr lang="fr-FR" sz="66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photos absurdes </a:t>
            </a:r>
            <a:endParaRPr lang="fr-FR" sz="66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a:p>
            <a:pPr algn="ctr"/>
            <a:endParaRPr lang="fr-FR" sz="66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a:p>
            <a:pPr algn="ctr"/>
            <a:r>
              <a:rPr lang="fr-FR" sz="66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par </a:t>
            </a:r>
            <a:r>
              <a:rPr lang="fr-FR" sz="66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Lande</a:t>
            </a:r>
          </a:p>
          <a:p>
            <a:pPr algn="ctr"/>
            <a:endParaRPr lang="fr-FR" sz="5400" b="1" cap="none" spc="0"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p:txBody>
      </p:sp>
    </p:spTree>
    <p:extLst>
      <p:ext uri="{BB962C8B-B14F-4D97-AF65-F5344CB8AC3E}">
        <p14:creationId xmlns:p14="http://schemas.microsoft.com/office/powerpoint/2010/main" val="3110135329"/>
      </p:ext>
    </p:extLst>
  </p:cSld>
  <p:clrMapOvr>
    <a:masterClrMapping/>
  </p:clrMapOvr>
  <mc:AlternateContent xmlns:mc="http://schemas.openxmlformats.org/markup-compatibility/2006">
    <mc:Choice xmlns:p14="http://schemas.microsoft.com/office/powerpoint/2010/main" Requires="p14">
      <p:transition spd="slow" p14:dur="7000" advTm="10000">
        <p:circle/>
        <p:sndAc>
          <p:stSnd loop="1">
            <p:snd r:embed="rId3" name="Wing Wing 2.wav"/>
          </p:stSnd>
        </p:sndAc>
      </p:transition>
    </mc:Choice>
    <mc:Fallback>
      <p:transition spd="slow" advTm="10000">
        <p:circle/>
        <p:sndAc>
          <p:stSnd loop="1">
            <p:snd r:embed="rId3" name="Wing Wing 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EAE7EB0B-90A9-4AC1-A395-78D6F5E9C05C}"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3" name="Rectangle 2"/>
          <p:cNvSpPr/>
          <p:nvPr/>
        </p:nvSpPr>
        <p:spPr>
          <a:xfrm>
            <a:off x="1884218" y="1949040"/>
            <a:ext cx="8592148" cy="3139321"/>
          </a:xfrm>
          <a:prstGeom prst="rect">
            <a:avLst/>
          </a:prstGeom>
        </p:spPr>
        <p:txBody>
          <a:bodyPr wrap="square">
            <a:spAutoFit/>
          </a:bodyPr>
          <a:lstStyle/>
          <a:p>
            <a:r>
              <a:rPr lang="fr-FR" sz="6600" b="1" dirty="0">
                <a:latin typeface="Brush Script MT" panose="03060802040406070304" pitchFamily="66" charset="0"/>
              </a:rPr>
              <a:t>18 photos absurdes qui prouvent qu’il arrive des choses étranges à tout le monde</a:t>
            </a:r>
          </a:p>
        </p:txBody>
      </p:sp>
    </p:spTree>
    <p:extLst>
      <p:ext uri="{BB962C8B-B14F-4D97-AF65-F5344CB8AC3E}">
        <p14:creationId xmlns:p14="http://schemas.microsoft.com/office/powerpoint/2010/main" val="2086128671"/>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1472515D-3E92-4AA8-80CE-CE022C9073E1}"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3</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2" name="Rectangle 1"/>
          <p:cNvSpPr/>
          <p:nvPr/>
        </p:nvSpPr>
        <p:spPr>
          <a:xfrm>
            <a:off x="1236528" y="1162979"/>
            <a:ext cx="9718941" cy="4832092"/>
          </a:xfrm>
          <a:prstGeom prst="rect">
            <a:avLst/>
          </a:prstGeom>
        </p:spPr>
        <p:txBody>
          <a:bodyPr wrap="square">
            <a:spAutoFit/>
          </a:bodyPr>
          <a:lstStyle/>
          <a:p>
            <a:r>
              <a:rPr lang="fr-FR" sz="4400" b="1" dirty="0">
                <a:latin typeface="Brush Script MT" panose="03060802040406070304" pitchFamily="66" charset="0"/>
              </a:rPr>
              <a:t>Parfois la vie nous surprend et il nous arrive des choses auxquelles on ne s’attendait clairement pas. Ou alors notre esprit un peu barré décide de se faire plaisir et voilà qu’on se met à recouvrir un escalier de pain de mie avant de monter à l’étage. Bref, voici un florilège de photos absurdes qui témoignent de moments de vie complètement WTF.</a:t>
            </a:r>
          </a:p>
        </p:txBody>
      </p:sp>
    </p:spTree>
    <p:extLst>
      <p:ext uri="{BB962C8B-B14F-4D97-AF65-F5344CB8AC3E}">
        <p14:creationId xmlns:p14="http://schemas.microsoft.com/office/powerpoint/2010/main" val="1623177001"/>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9D72A87E-246F-45FC-9956-56D412ACF2D6}"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4</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46843" y="732661"/>
            <a:ext cx="4808044" cy="5495862"/>
          </a:xfrm>
          <a:prstGeom prst="rect">
            <a:avLst/>
          </a:prstGeom>
          <a:effectLst>
            <a:softEdge rad="127000"/>
          </a:effectLst>
        </p:spPr>
      </p:pic>
    </p:spTree>
    <p:extLst>
      <p:ext uri="{BB962C8B-B14F-4D97-AF65-F5344CB8AC3E}">
        <p14:creationId xmlns:p14="http://schemas.microsoft.com/office/powerpoint/2010/main" val="765274387"/>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6012A4C6-2924-4962-BB75-F6E9BD513707}"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5</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28374" y="691690"/>
            <a:ext cx="5883103" cy="5523580"/>
          </a:xfrm>
          <a:prstGeom prst="rect">
            <a:avLst/>
          </a:prstGeom>
          <a:effectLst>
            <a:softEdge rad="127000"/>
          </a:effectLst>
        </p:spPr>
      </p:pic>
    </p:spTree>
    <p:extLst>
      <p:ext uri="{BB962C8B-B14F-4D97-AF65-F5344CB8AC3E}">
        <p14:creationId xmlns:p14="http://schemas.microsoft.com/office/powerpoint/2010/main" val="1872262584"/>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E80BD8A4-FEDB-4882-8E7A-D526E1972812}"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6</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66052" y="738808"/>
            <a:ext cx="5420139" cy="5420139"/>
          </a:xfrm>
          <a:prstGeom prst="rect">
            <a:avLst/>
          </a:prstGeom>
          <a:effectLst>
            <a:softEdge rad="127000"/>
          </a:effectLst>
        </p:spPr>
      </p:pic>
    </p:spTree>
    <p:extLst>
      <p:ext uri="{BB962C8B-B14F-4D97-AF65-F5344CB8AC3E}">
        <p14:creationId xmlns:p14="http://schemas.microsoft.com/office/powerpoint/2010/main" val="3260455624"/>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D629AFAC-AD01-4BE5-8B50-D9A102780603}"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7</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285554" y="670413"/>
            <a:ext cx="9528220" cy="5571362"/>
          </a:xfrm>
          <a:prstGeom prst="rect">
            <a:avLst/>
          </a:prstGeom>
          <a:effectLst>
            <a:softEdge rad="127000"/>
          </a:effectLst>
        </p:spPr>
      </p:pic>
    </p:spTree>
    <p:extLst>
      <p:ext uri="{BB962C8B-B14F-4D97-AF65-F5344CB8AC3E}">
        <p14:creationId xmlns:p14="http://schemas.microsoft.com/office/powerpoint/2010/main" val="2322174801"/>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72F2C73E-C669-4A0E-ABA8-2B99FD300242}"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8</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3330271" y="-10381"/>
            <a:ext cx="5531458" cy="6914322"/>
          </a:xfrm>
          <a:prstGeom prst="rect">
            <a:avLst/>
          </a:prstGeom>
          <a:effectLst>
            <a:softEdge rad="127000"/>
          </a:effectLst>
        </p:spPr>
      </p:pic>
    </p:spTree>
    <p:extLst>
      <p:ext uri="{BB962C8B-B14F-4D97-AF65-F5344CB8AC3E}">
        <p14:creationId xmlns:p14="http://schemas.microsoft.com/office/powerpoint/2010/main" val="4155835828"/>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83AE49DD-2C74-4A4F-AE85-0BEB7261E618}"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9</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21496" y="757362"/>
            <a:ext cx="6042991" cy="5438692"/>
          </a:xfrm>
          <a:prstGeom prst="rect">
            <a:avLst/>
          </a:prstGeom>
          <a:effectLst>
            <a:softEdge rad="127000"/>
          </a:effectLst>
        </p:spPr>
      </p:pic>
    </p:spTree>
    <p:extLst>
      <p:ext uri="{BB962C8B-B14F-4D97-AF65-F5344CB8AC3E}">
        <p14:creationId xmlns:p14="http://schemas.microsoft.com/office/powerpoint/2010/main" val="2827089641"/>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A381C495-B1DF-48C5-9C08-41FA2C2C0A2D}"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10</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51652" y="695739"/>
            <a:ext cx="7288696" cy="5466522"/>
          </a:xfrm>
          <a:prstGeom prst="rect">
            <a:avLst/>
          </a:prstGeom>
          <a:effectLst>
            <a:softEdge rad="127000"/>
          </a:effectLst>
        </p:spPr>
      </p:pic>
    </p:spTree>
    <p:extLst>
      <p:ext uri="{BB962C8B-B14F-4D97-AF65-F5344CB8AC3E}">
        <p14:creationId xmlns:p14="http://schemas.microsoft.com/office/powerpoint/2010/main" val="4177050058"/>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7B604233-D5D1-4A5C-9FDC-3B1E1332131F}"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11</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 r="-446"/>
          <a:stretch/>
        </p:blipFill>
        <p:spPr>
          <a:xfrm>
            <a:off x="3562501" y="681051"/>
            <a:ext cx="5048099" cy="5510336"/>
          </a:xfrm>
          <a:prstGeom prst="rect">
            <a:avLst/>
          </a:prstGeom>
          <a:effectLst>
            <a:softEdge rad="127000"/>
          </a:effectLst>
        </p:spPr>
      </p:pic>
    </p:spTree>
    <p:extLst>
      <p:ext uri="{BB962C8B-B14F-4D97-AF65-F5344CB8AC3E}">
        <p14:creationId xmlns:p14="http://schemas.microsoft.com/office/powerpoint/2010/main" val="518089440"/>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E0E18F04-40EB-468B-89A5-1CBDC1480DAD}"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12</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73287" y="716997"/>
            <a:ext cx="5592418" cy="5475909"/>
          </a:xfrm>
          <a:prstGeom prst="rect">
            <a:avLst/>
          </a:prstGeom>
          <a:effectLst>
            <a:softEdge rad="127000"/>
          </a:effectLst>
        </p:spPr>
      </p:pic>
    </p:spTree>
    <p:extLst>
      <p:ext uri="{BB962C8B-B14F-4D97-AF65-F5344CB8AC3E}">
        <p14:creationId xmlns:p14="http://schemas.microsoft.com/office/powerpoint/2010/main" val="3607149176"/>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50082249-B5BF-4C54-A54A-EFE1FC6469E2}"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13</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27448" y="700155"/>
            <a:ext cx="5651509" cy="5541619"/>
          </a:xfrm>
          <a:prstGeom prst="rect">
            <a:avLst/>
          </a:prstGeom>
          <a:effectLst>
            <a:softEdge rad="127000"/>
          </a:effectLst>
        </p:spPr>
      </p:pic>
    </p:spTree>
    <p:extLst>
      <p:ext uri="{BB962C8B-B14F-4D97-AF65-F5344CB8AC3E}">
        <p14:creationId xmlns:p14="http://schemas.microsoft.com/office/powerpoint/2010/main" val="3129720283"/>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33D16B99-654E-4DD8-9DC0-65B616FD4E10}"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14</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0365" y="691689"/>
            <a:ext cx="4678018" cy="5490174"/>
          </a:xfrm>
          <a:prstGeom prst="rect">
            <a:avLst/>
          </a:prstGeom>
          <a:effectLst>
            <a:softEdge rad="127000"/>
          </a:effectLst>
        </p:spPr>
      </p:pic>
    </p:spTree>
    <p:extLst>
      <p:ext uri="{BB962C8B-B14F-4D97-AF65-F5344CB8AC3E}">
        <p14:creationId xmlns:p14="http://schemas.microsoft.com/office/powerpoint/2010/main" val="1270825317"/>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B8A112D8-0438-4FD2-B4AB-A342CD09B04A}"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15</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11896" y="685800"/>
            <a:ext cx="7341704" cy="5506278"/>
          </a:xfrm>
          <a:prstGeom prst="rect">
            <a:avLst/>
          </a:prstGeom>
          <a:effectLst>
            <a:softEdge rad="127000"/>
          </a:effectLst>
        </p:spPr>
      </p:pic>
    </p:spTree>
    <p:extLst>
      <p:ext uri="{BB962C8B-B14F-4D97-AF65-F5344CB8AC3E}">
        <p14:creationId xmlns:p14="http://schemas.microsoft.com/office/powerpoint/2010/main" val="2847991481"/>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9594D613-C1DA-478B-91E1-4B5DCEFAB0CA}"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16</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92558" y="712304"/>
            <a:ext cx="5353877" cy="5487724"/>
          </a:xfrm>
          <a:prstGeom prst="rect">
            <a:avLst/>
          </a:prstGeom>
          <a:effectLst>
            <a:softEdge rad="127000"/>
          </a:effectLst>
        </p:spPr>
      </p:pic>
    </p:spTree>
    <p:extLst>
      <p:ext uri="{BB962C8B-B14F-4D97-AF65-F5344CB8AC3E}">
        <p14:creationId xmlns:p14="http://schemas.microsoft.com/office/powerpoint/2010/main" val="84359475"/>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DBA600C6-9DC4-4FF3-A1CB-BA848D81F65A}"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17</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08242" y="673100"/>
            <a:ext cx="6135758" cy="5547747"/>
          </a:xfrm>
          <a:prstGeom prst="rect">
            <a:avLst/>
          </a:prstGeom>
          <a:effectLst>
            <a:softEdge rad="127000"/>
          </a:effectLst>
        </p:spPr>
      </p:pic>
    </p:spTree>
    <p:extLst>
      <p:ext uri="{BB962C8B-B14F-4D97-AF65-F5344CB8AC3E}">
        <p14:creationId xmlns:p14="http://schemas.microsoft.com/office/powerpoint/2010/main" val="3016787972"/>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3B804D47-A98D-49B2-8826-25FC3BCD1922}"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18</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85391" y="685799"/>
            <a:ext cx="7368209" cy="5526157"/>
          </a:xfrm>
          <a:prstGeom prst="rect">
            <a:avLst/>
          </a:prstGeom>
          <a:effectLst>
            <a:softEdge rad="127000"/>
          </a:effectLst>
        </p:spPr>
      </p:pic>
    </p:spTree>
    <p:extLst>
      <p:ext uri="{BB962C8B-B14F-4D97-AF65-F5344CB8AC3E}">
        <p14:creationId xmlns:p14="http://schemas.microsoft.com/office/powerpoint/2010/main" val="1681638228"/>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5B3491F7-9ED4-421F-90C5-4FE7C42EB3F5}"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19</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82888" y="681050"/>
            <a:ext cx="4416368" cy="5508193"/>
          </a:xfrm>
          <a:prstGeom prst="rect">
            <a:avLst/>
          </a:prstGeom>
          <a:effectLst>
            <a:softEdge rad="127000"/>
          </a:effectLst>
        </p:spPr>
      </p:pic>
    </p:spTree>
    <p:extLst>
      <p:ext uri="{BB962C8B-B14F-4D97-AF65-F5344CB8AC3E}">
        <p14:creationId xmlns:p14="http://schemas.microsoft.com/office/powerpoint/2010/main" val="3872846058"/>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5B93D7F5-A4C4-4537-AA6B-6A8EB900AFE9}"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20</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7527" y="695516"/>
            <a:ext cx="4870370" cy="5519753"/>
          </a:xfrm>
          <a:prstGeom prst="rect">
            <a:avLst/>
          </a:prstGeom>
          <a:effectLst>
            <a:softEdge rad="127000"/>
          </a:effectLst>
        </p:spPr>
      </p:pic>
    </p:spTree>
    <p:extLst>
      <p:ext uri="{BB962C8B-B14F-4D97-AF65-F5344CB8AC3E}">
        <p14:creationId xmlns:p14="http://schemas.microsoft.com/office/powerpoint/2010/main" val="2765802993"/>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3809C9A7-CD58-45D3-817C-9EF2524C4865}"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21</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66052" y="681051"/>
            <a:ext cx="5485551" cy="5470314"/>
          </a:xfrm>
          <a:prstGeom prst="rect">
            <a:avLst/>
          </a:prstGeom>
          <a:effectLst>
            <a:softEdge rad="127000"/>
          </a:effectLst>
        </p:spPr>
      </p:pic>
    </p:spTree>
    <p:extLst>
      <p:ext uri="{BB962C8B-B14F-4D97-AF65-F5344CB8AC3E}">
        <p14:creationId xmlns:p14="http://schemas.microsoft.com/office/powerpoint/2010/main" val="1258006907"/>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2AC6668B-37C8-4BB7-ABDE-B9A1DD2C5D06}" type="datetime1">
              <a:rPr lang="fr-FR" smtClean="0"/>
              <a:t>25/02/2019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22</a:t>
            </a:fld>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25958" y="589471"/>
            <a:ext cx="8340084" cy="5558408"/>
          </a:xfrm>
          <a:prstGeom prst="rect">
            <a:avLst/>
          </a:prstGeom>
        </p:spPr>
      </p:pic>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10" name="Rectangle 9"/>
          <p:cNvSpPr/>
          <p:nvPr/>
        </p:nvSpPr>
        <p:spPr>
          <a:xfrm>
            <a:off x="838200" y="1593359"/>
            <a:ext cx="10779144" cy="3970318"/>
          </a:xfrm>
          <a:prstGeom prst="rect">
            <a:avLst/>
          </a:prstGeom>
          <a:noFill/>
        </p:spPr>
        <p:txBody>
          <a:bodyPr wrap="square" lIns="91440" tIns="45720" rIns="91440" bIns="45720">
            <a:spAutoFit/>
          </a:bodyPr>
          <a:lstStyle/>
          <a:p>
            <a:pPr algn="ctr"/>
            <a:r>
              <a:rPr lang="fr-FR" sz="66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18 </a:t>
            </a:r>
            <a:r>
              <a:rPr lang="fr-FR" sz="66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photos absurdes </a:t>
            </a:r>
            <a:endParaRPr lang="fr-FR" sz="66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a:p>
            <a:pPr algn="ctr"/>
            <a:endParaRPr lang="fr-FR" sz="66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a:p>
            <a:pPr algn="ctr"/>
            <a:r>
              <a:rPr lang="fr-FR" sz="66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par </a:t>
            </a:r>
            <a:r>
              <a:rPr lang="fr-FR" sz="66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Lande</a:t>
            </a:r>
          </a:p>
          <a:p>
            <a:pPr algn="ctr"/>
            <a:endParaRPr lang="fr-FR" sz="5400" b="1" cap="none" spc="0"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p:txBody>
      </p:sp>
    </p:spTree>
    <p:extLst>
      <p:ext uri="{BB962C8B-B14F-4D97-AF65-F5344CB8AC3E}">
        <p14:creationId xmlns:p14="http://schemas.microsoft.com/office/powerpoint/2010/main" val="428539422"/>
      </p:ext>
    </p:extLst>
  </p:cSld>
  <p:clrMapOvr>
    <a:masterClrMapping/>
  </p:clrMapOvr>
  <mc:AlternateContent xmlns:mc="http://schemas.openxmlformats.org/markup-compatibility/2006">
    <mc:Choice xmlns:p14="http://schemas.microsoft.com/office/powerpoint/2010/main" Requires="p14">
      <p:transition spd="slow" p14:dur="70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223</TotalTime>
  <Words>442</Words>
  <Application>Microsoft Office PowerPoint</Application>
  <PresentationFormat>Grand écran</PresentationFormat>
  <Paragraphs>118</Paragraphs>
  <Slides>22</Slides>
  <Notes>22</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22</vt:i4>
      </vt:variant>
    </vt:vector>
  </HeadingPairs>
  <TitlesOfParts>
    <vt:vector size="28" baseType="lpstr">
      <vt:lpstr>Arial</vt:lpstr>
      <vt:lpstr>Brush Script MT</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35</cp:revision>
  <dcterms:created xsi:type="dcterms:W3CDTF">2018-12-29T18:42:15Z</dcterms:created>
  <dcterms:modified xsi:type="dcterms:W3CDTF">2019-02-25T16:13:31Z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