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o57ljNWByRj8RvkB2If+g==" hashData="YYBFpl1KRD7QPH/XgqBH84Jv3LfgY48ZjGPLP2vn7aVyO8r2PzuHm3DgC/FICy1XtGO8nc2WH9Aa7d2YjerVcw=="/>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80" d="100"/>
          <a:sy n="80" d="100"/>
        </p:scale>
        <p:origin x="300"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32F734-7AF8-4D81-ADB9-DF7F01399FC8}" type="datetimeFigureOut">
              <a:rPr lang="fr-FR" smtClean="0"/>
              <a:t>28/03/2019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4A6981-7AF1-41E0-B3C5-C09FFB9228DD}" type="slidenum">
              <a:rPr lang="fr-FR" smtClean="0"/>
              <a:t>‹N°›</a:t>
            </a:fld>
            <a:endParaRPr lang="fr-FR"/>
          </a:p>
        </p:txBody>
      </p:sp>
    </p:spTree>
    <p:extLst>
      <p:ext uri="{BB962C8B-B14F-4D97-AF65-F5344CB8AC3E}">
        <p14:creationId xmlns:p14="http://schemas.microsoft.com/office/powerpoint/2010/main" val="1150617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a:t>
            </a:fld>
            <a:endParaRPr lang="fr-FR"/>
          </a:p>
        </p:txBody>
      </p:sp>
    </p:spTree>
    <p:extLst>
      <p:ext uri="{BB962C8B-B14F-4D97-AF65-F5344CB8AC3E}">
        <p14:creationId xmlns:p14="http://schemas.microsoft.com/office/powerpoint/2010/main" val="17945907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2</a:t>
            </a:fld>
            <a:endParaRPr lang="fr-FR"/>
          </a:p>
        </p:txBody>
      </p:sp>
    </p:spTree>
    <p:extLst>
      <p:ext uri="{BB962C8B-B14F-4D97-AF65-F5344CB8AC3E}">
        <p14:creationId xmlns:p14="http://schemas.microsoft.com/office/powerpoint/2010/main" val="21277526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3</a:t>
            </a:fld>
            <a:endParaRPr lang="fr-FR"/>
          </a:p>
        </p:txBody>
      </p:sp>
    </p:spTree>
    <p:extLst>
      <p:ext uri="{BB962C8B-B14F-4D97-AF65-F5344CB8AC3E}">
        <p14:creationId xmlns:p14="http://schemas.microsoft.com/office/powerpoint/2010/main" val="486271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4</a:t>
            </a:fld>
            <a:endParaRPr lang="fr-FR"/>
          </a:p>
        </p:txBody>
      </p:sp>
    </p:spTree>
    <p:extLst>
      <p:ext uri="{BB962C8B-B14F-4D97-AF65-F5344CB8AC3E}">
        <p14:creationId xmlns:p14="http://schemas.microsoft.com/office/powerpoint/2010/main" val="3712123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5</a:t>
            </a:fld>
            <a:endParaRPr lang="fr-FR"/>
          </a:p>
        </p:txBody>
      </p:sp>
    </p:spTree>
    <p:extLst>
      <p:ext uri="{BB962C8B-B14F-4D97-AF65-F5344CB8AC3E}">
        <p14:creationId xmlns:p14="http://schemas.microsoft.com/office/powerpoint/2010/main" val="243254424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6</a:t>
            </a:fld>
            <a:endParaRPr lang="fr-FR"/>
          </a:p>
        </p:txBody>
      </p:sp>
    </p:spTree>
    <p:extLst>
      <p:ext uri="{BB962C8B-B14F-4D97-AF65-F5344CB8AC3E}">
        <p14:creationId xmlns:p14="http://schemas.microsoft.com/office/powerpoint/2010/main" val="4204658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7</a:t>
            </a:fld>
            <a:endParaRPr lang="fr-FR"/>
          </a:p>
        </p:txBody>
      </p:sp>
    </p:spTree>
    <p:extLst>
      <p:ext uri="{BB962C8B-B14F-4D97-AF65-F5344CB8AC3E}">
        <p14:creationId xmlns:p14="http://schemas.microsoft.com/office/powerpoint/2010/main" val="17581717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8</a:t>
            </a:fld>
            <a:endParaRPr lang="fr-FR"/>
          </a:p>
        </p:txBody>
      </p:sp>
    </p:spTree>
    <p:extLst>
      <p:ext uri="{BB962C8B-B14F-4D97-AF65-F5344CB8AC3E}">
        <p14:creationId xmlns:p14="http://schemas.microsoft.com/office/powerpoint/2010/main" val="41537867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9</a:t>
            </a:fld>
            <a:endParaRPr lang="fr-FR"/>
          </a:p>
        </p:txBody>
      </p:sp>
    </p:spTree>
    <p:extLst>
      <p:ext uri="{BB962C8B-B14F-4D97-AF65-F5344CB8AC3E}">
        <p14:creationId xmlns:p14="http://schemas.microsoft.com/office/powerpoint/2010/main" val="34398875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10</a:t>
            </a:fld>
            <a:endParaRPr lang="fr-FR"/>
          </a:p>
        </p:txBody>
      </p:sp>
    </p:spTree>
    <p:extLst>
      <p:ext uri="{BB962C8B-B14F-4D97-AF65-F5344CB8AC3E}">
        <p14:creationId xmlns:p14="http://schemas.microsoft.com/office/powerpoint/2010/main" val="13384390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11</a:t>
            </a:fld>
            <a:endParaRPr lang="fr-FR"/>
          </a:p>
        </p:txBody>
      </p:sp>
    </p:spTree>
    <p:extLst>
      <p:ext uri="{BB962C8B-B14F-4D97-AF65-F5344CB8AC3E}">
        <p14:creationId xmlns:p14="http://schemas.microsoft.com/office/powerpoint/2010/main" val="42182235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12</a:t>
            </a:fld>
            <a:endParaRPr lang="fr-FR"/>
          </a:p>
        </p:txBody>
      </p:sp>
    </p:spTree>
    <p:extLst>
      <p:ext uri="{BB962C8B-B14F-4D97-AF65-F5344CB8AC3E}">
        <p14:creationId xmlns:p14="http://schemas.microsoft.com/office/powerpoint/2010/main" val="33192551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13</a:t>
            </a:fld>
            <a:endParaRPr lang="fr-FR"/>
          </a:p>
        </p:txBody>
      </p:sp>
    </p:spTree>
    <p:extLst>
      <p:ext uri="{BB962C8B-B14F-4D97-AF65-F5344CB8AC3E}">
        <p14:creationId xmlns:p14="http://schemas.microsoft.com/office/powerpoint/2010/main" val="9815938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14</a:t>
            </a:fld>
            <a:endParaRPr lang="fr-FR"/>
          </a:p>
        </p:txBody>
      </p:sp>
    </p:spTree>
    <p:extLst>
      <p:ext uri="{BB962C8B-B14F-4D97-AF65-F5344CB8AC3E}">
        <p14:creationId xmlns:p14="http://schemas.microsoft.com/office/powerpoint/2010/main" val="6439912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15</a:t>
            </a:fld>
            <a:endParaRPr lang="fr-FR"/>
          </a:p>
        </p:txBody>
      </p:sp>
    </p:spTree>
    <p:extLst>
      <p:ext uri="{BB962C8B-B14F-4D97-AF65-F5344CB8AC3E}">
        <p14:creationId xmlns:p14="http://schemas.microsoft.com/office/powerpoint/2010/main" val="28055203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84A6981-7AF1-41E0-B3C5-C09FFB9228DD}" type="slidenum">
              <a:rPr lang="fr-FR" smtClean="0"/>
              <a:t>16</a:t>
            </a:fld>
            <a:endParaRPr lang="fr-FR"/>
          </a:p>
        </p:txBody>
      </p:sp>
    </p:spTree>
    <p:extLst>
      <p:ext uri="{BB962C8B-B14F-4D97-AF65-F5344CB8AC3E}">
        <p14:creationId xmlns:p14="http://schemas.microsoft.com/office/powerpoint/2010/main" val="785055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0EE2BC38-D8CC-412A-9270-4139142A3E9F}"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184881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B651B3A7-756B-404C-85DD-EB4ABFA1CC3C}"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869945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E46B70F9-3E4A-4ED7-B157-C72AF72A34AE}"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24717898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4A2A714-FAB3-428E-A76D-1C9FB95FEEE8}"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621886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69D916B1-8985-46A0-BFC4-07E3E5AFF11E}" type="datetime1">
              <a:rPr lang="fr-FR" smtClean="0"/>
              <a:t>28/03/2019</a:t>
            </a:fld>
            <a:endParaRPr lang="fr-FR"/>
          </a:p>
        </p:txBody>
      </p:sp>
      <p:sp>
        <p:nvSpPr>
          <p:cNvPr id="8" name="Footer Placeholder 7"/>
          <p:cNvSpPr>
            <a:spLocks noGrp="1"/>
          </p:cNvSpPr>
          <p:nvPr>
            <p:ph type="ftr" sz="quarter" idx="11"/>
          </p:nvPr>
        </p:nvSpPr>
        <p:spPr/>
        <p:txBody>
          <a:bodyPr/>
          <a:lstStyle/>
          <a:p>
            <a:r>
              <a:rPr lang="fr-FR" smtClean="0"/>
              <a:t>PPS LAnde 2019</a:t>
            </a:r>
            <a:endParaRPr lang="fr-FR"/>
          </a:p>
        </p:txBody>
      </p:sp>
      <p:sp>
        <p:nvSpPr>
          <p:cNvPr id="9" name="Slide Number Placeholder 8"/>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52418787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B4E910E9-0E6B-4D12-9463-37C7F88F09FE}" type="datetime1">
              <a:rPr lang="fr-FR" smtClean="0"/>
              <a:t>28/03/2019</a:t>
            </a:fld>
            <a:endParaRPr lang="fr-FR"/>
          </a:p>
        </p:txBody>
      </p:sp>
      <p:sp>
        <p:nvSpPr>
          <p:cNvPr id="4" name="Footer Placeholder 3"/>
          <p:cNvSpPr>
            <a:spLocks noGrp="1"/>
          </p:cNvSpPr>
          <p:nvPr>
            <p:ph type="ftr" sz="quarter" idx="11"/>
          </p:nvPr>
        </p:nvSpPr>
        <p:spPr/>
        <p:txBody>
          <a:bodyPr/>
          <a:lstStyle/>
          <a:p>
            <a:r>
              <a:rPr lang="fr-FR" smtClean="0"/>
              <a:t>PPS LAnde 2019</a:t>
            </a:r>
            <a:endParaRPr lang="fr-FR"/>
          </a:p>
        </p:txBody>
      </p:sp>
      <p:sp>
        <p:nvSpPr>
          <p:cNvPr id="5" name="Slide Number Placeholder 4"/>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92935308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61CD92-E3B7-401F-9DF0-AE8150C7E329}" type="datetime1">
              <a:rPr lang="fr-FR" smtClean="0"/>
              <a:t>28/03/2019</a:t>
            </a:fld>
            <a:endParaRPr lang="fr-FR"/>
          </a:p>
        </p:txBody>
      </p:sp>
      <p:sp>
        <p:nvSpPr>
          <p:cNvPr id="3" name="Footer Placeholder 2"/>
          <p:cNvSpPr>
            <a:spLocks noGrp="1"/>
          </p:cNvSpPr>
          <p:nvPr>
            <p:ph type="ftr" sz="quarter" idx="11"/>
          </p:nvPr>
        </p:nvSpPr>
        <p:spPr/>
        <p:txBody>
          <a:bodyPr/>
          <a:lstStyle/>
          <a:p>
            <a:r>
              <a:rPr lang="fr-FR" smtClean="0"/>
              <a:t>PPS LAnde 2019</a:t>
            </a:r>
            <a:endParaRPr lang="fr-FR"/>
          </a:p>
        </p:txBody>
      </p:sp>
      <p:sp>
        <p:nvSpPr>
          <p:cNvPr id="4" name="Slide Number Placeholder 3"/>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40541384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66F19573-270D-4999-9436-309C5F6BDBC2}"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5465668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5F823A0-2160-47AB-8B03-430D57899443}" type="datetime1">
              <a:rPr lang="fr-FR" smtClean="0"/>
              <a:t>28/03/2019</a:t>
            </a:fld>
            <a:endParaRPr lang="fr-FR"/>
          </a:p>
        </p:txBody>
      </p:sp>
      <p:sp>
        <p:nvSpPr>
          <p:cNvPr id="6" name="Footer Placeholder 5"/>
          <p:cNvSpPr>
            <a:spLocks noGrp="1"/>
          </p:cNvSpPr>
          <p:nvPr>
            <p:ph type="ftr" sz="quarter" idx="11"/>
          </p:nvPr>
        </p:nvSpPr>
        <p:spPr/>
        <p:txBody>
          <a:bodyPr/>
          <a:lstStyle/>
          <a:p>
            <a:r>
              <a:rPr lang="fr-FR" smtClean="0"/>
              <a:t>PPS LAnde 2019</a:t>
            </a:r>
            <a:endParaRPr lang="fr-FR"/>
          </a:p>
        </p:txBody>
      </p:sp>
      <p:sp>
        <p:nvSpPr>
          <p:cNvPr id="7" name="Slide Number Placeholder 6"/>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3940855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673CC1-78A8-48C0-9E49-D06FA80934D3}"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5052867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549C34A-9755-42CE-AAD2-82186F5D4B6A}" type="datetime1">
              <a:rPr lang="fr-FR" smtClean="0"/>
              <a:t>28/03/2019</a:t>
            </a:fld>
            <a:endParaRPr lang="fr-FR"/>
          </a:p>
        </p:txBody>
      </p:sp>
      <p:sp>
        <p:nvSpPr>
          <p:cNvPr id="5" name="Footer Placeholder 4"/>
          <p:cNvSpPr>
            <a:spLocks noGrp="1"/>
          </p:cNvSpPr>
          <p:nvPr>
            <p:ph type="ftr" sz="quarter" idx="11"/>
          </p:nvPr>
        </p:nvSpPr>
        <p:spPr/>
        <p:txBody>
          <a:bodyPr/>
          <a:lstStyle/>
          <a:p>
            <a:r>
              <a:rPr lang="fr-FR" smtClean="0"/>
              <a:t>PPS LAnde 2019</a:t>
            </a:r>
            <a:endParaRPr lang="fr-FR"/>
          </a:p>
        </p:txBody>
      </p:sp>
      <p:sp>
        <p:nvSpPr>
          <p:cNvPr id="6" name="Slide Number Placeholder 5"/>
          <p:cNvSpPr>
            <a:spLocks noGrp="1"/>
          </p:cNvSpPr>
          <p:nvPr>
            <p:ph type="sldNum" sz="quarter" idx="12"/>
          </p:nvPr>
        </p:nvSpPr>
        <p:spPr/>
        <p:txBody>
          <a:bodyPr/>
          <a:lstStyle/>
          <a:p>
            <a:fld id="{08D0C00B-96BE-4256-A280-B4CA108126CA}" type="slidenum">
              <a:rPr lang="fr-FR" smtClean="0"/>
              <a:t>‹N°›</a:t>
            </a:fld>
            <a:endParaRPr lang="fr-FR"/>
          </a:p>
        </p:txBody>
      </p:sp>
    </p:spTree>
    <p:extLst>
      <p:ext uri="{BB962C8B-B14F-4D97-AF65-F5344CB8AC3E}">
        <p14:creationId xmlns:p14="http://schemas.microsoft.com/office/powerpoint/2010/main" val="10369719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078B5F3-408C-4090-8927-114B6DE08D4E}" type="datetime1">
              <a:rPr lang="fr-FR" smtClean="0"/>
              <a:t>28/03/2019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D0C00B-96BE-4256-A280-B4CA108126CA}" type="slidenum">
              <a:rPr lang="fr-FR" smtClean="0"/>
              <a:t>‹N°›</a:t>
            </a:fld>
            <a:endParaRPr lang="fr-FR"/>
          </a:p>
        </p:txBody>
      </p:sp>
    </p:spTree>
    <p:extLst>
      <p:ext uri="{BB962C8B-B14F-4D97-AF65-F5344CB8AC3E}">
        <p14:creationId xmlns:p14="http://schemas.microsoft.com/office/powerpoint/2010/main" val="72605856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a:t>
            </a:fld>
            <a:endParaRPr lang="fr-FR" b="1" dirty="0">
              <a:latin typeface="Brush Script MT" panose="03060802040406070304" pitchFamily="66" charset="0"/>
            </a:endParaRPr>
          </a:p>
        </p:txBody>
      </p:sp>
      <p:pic>
        <p:nvPicPr>
          <p:cNvPr id="9" name="Image 8"/>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521501" y="17992"/>
            <a:ext cx="9173980" cy="6114175"/>
          </a:xfrm>
          <a:prstGeom prst="rect">
            <a:avLst/>
          </a:prstGeom>
        </p:spPr>
      </p:pic>
      <p:sp>
        <p:nvSpPr>
          <p:cNvPr id="3" name="Rectangle 2"/>
          <p:cNvSpPr/>
          <p:nvPr/>
        </p:nvSpPr>
        <p:spPr>
          <a:xfrm>
            <a:off x="2209800" y="2274837"/>
            <a:ext cx="7627409" cy="2308324"/>
          </a:xfrm>
          <a:prstGeom prst="rect">
            <a:avLst/>
          </a:prstGeom>
        </p:spPr>
        <p:txBody>
          <a:bodyPr wrap="none">
            <a:spAutoFit/>
          </a:bodyPr>
          <a:lstStyle/>
          <a:p>
            <a:r>
              <a:rPr lang="fr-FR" sz="7200" b="1" dirty="0" smtClean="0">
                <a:latin typeface="Brush Script MT" panose="03060802040406070304" pitchFamily="66" charset="0"/>
              </a:rPr>
              <a:t>12 </a:t>
            </a:r>
            <a:r>
              <a:rPr lang="fr-FR" sz="7200" b="1" dirty="0">
                <a:latin typeface="Brush Script MT" panose="03060802040406070304" pitchFamily="66" charset="0"/>
              </a:rPr>
              <a:t>clichés qu’on retrouve </a:t>
            </a:r>
            <a:endParaRPr lang="fr-FR" sz="7200" b="1" dirty="0" smtClean="0">
              <a:latin typeface="Brush Script MT" panose="03060802040406070304" pitchFamily="66" charset="0"/>
            </a:endParaRPr>
          </a:p>
          <a:p>
            <a:r>
              <a:rPr lang="fr-FR" sz="7200" b="1" dirty="0" smtClean="0">
                <a:latin typeface="Brush Script MT" panose="03060802040406070304" pitchFamily="66" charset="0"/>
              </a:rPr>
              <a:t>        par </a:t>
            </a:r>
            <a:r>
              <a:rPr lang="fr-FR" sz="7200" b="1" dirty="0" smtClean="0">
                <a:latin typeface="Brush Script MT" panose="03060802040406070304" pitchFamily="66" charset="0"/>
              </a:rPr>
              <a:t>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4000409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sndAc>
          <p:stSnd loop="1">
            <p:snd r:embed="rId3" name="Curiosités dans le monde 2 .. 27 04 2011_001.wav"/>
          </p:stSnd>
        </p:sndAc>
      </p:transition>
    </mc:Choice>
    <mc:Fallback>
      <p:transition spd="slow" advTm="13000">
        <p:fade/>
        <p:sndAc>
          <p:stSnd loop="1">
            <p:snd r:embed="rId3" name="Curiosités dans le monde 2 .. 27 04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2</a:t>
            </a:fld>
            <a:endParaRPr lang="fr-FR" b="1" dirty="0">
              <a:latin typeface="Brush Script MT" panose="03060802040406070304" pitchFamily="66" charset="0"/>
            </a:endParaRPr>
          </a:p>
        </p:txBody>
      </p:sp>
      <p:sp>
        <p:nvSpPr>
          <p:cNvPr id="3" name="Rectangle 2"/>
          <p:cNvSpPr/>
          <p:nvPr/>
        </p:nvSpPr>
        <p:spPr>
          <a:xfrm>
            <a:off x="2412138" y="1656261"/>
            <a:ext cx="7367723" cy="3416320"/>
          </a:xfrm>
          <a:prstGeom prst="rect">
            <a:avLst/>
          </a:prstGeom>
        </p:spPr>
        <p:txBody>
          <a:bodyPr wrap="none">
            <a:spAutoFit/>
          </a:bodyPr>
          <a:lstStyle/>
          <a:p>
            <a:r>
              <a:rPr lang="fr-FR" sz="7200" b="1" dirty="0">
                <a:latin typeface="Brush Script MT" panose="03060802040406070304" pitchFamily="66" charset="0"/>
              </a:rPr>
              <a:t>12 clichés qu’on </a:t>
            </a:r>
            <a:r>
              <a:rPr lang="fr-FR" sz="7200" b="1" dirty="0" smtClean="0">
                <a:latin typeface="Brush Script MT" panose="03060802040406070304" pitchFamily="66" charset="0"/>
              </a:rPr>
              <a:t>retrouve</a:t>
            </a:r>
          </a:p>
          <a:p>
            <a:r>
              <a:rPr lang="fr-FR" sz="7200" b="1" dirty="0" smtClean="0">
                <a:latin typeface="Brush Script MT" panose="03060802040406070304" pitchFamily="66" charset="0"/>
              </a:rPr>
              <a:t> </a:t>
            </a:r>
            <a:r>
              <a:rPr lang="fr-FR" sz="7200" b="1" dirty="0">
                <a:latin typeface="Brush Script MT" panose="03060802040406070304" pitchFamily="66" charset="0"/>
              </a:rPr>
              <a:t>TOUJOURS dans </a:t>
            </a:r>
            <a:r>
              <a:rPr lang="fr-FR" sz="7200" b="1" dirty="0" smtClean="0">
                <a:latin typeface="Brush Script MT" panose="03060802040406070304" pitchFamily="66" charset="0"/>
              </a:rPr>
              <a:t>les</a:t>
            </a:r>
          </a:p>
          <a:p>
            <a:r>
              <a:rPr lang="fr-FR" sz="7200" b="1" dirty="0" smtClean="0">
                <a:latin typeface="Brush Script MT" panose="03060802040406070304" pitchFamily="66" charset="0"/>
              </a:rPr>
              <a:t> </a:t>
            </a:r>
            <a:r>
              <a:rPr lang="fr-FR" sz="7200" b="1" dirty="0">
                <a:latin typeface="Brush Script MT" panose="03060802040406070304" pitchFamily="66" charset="0"/>
              </a:rPr>
              <a:t>films ou les séries</a:t>
            </a:r>
          </a:p>
        </p:txBody>
      </p:sp>
    </p:spTree>
    <p:extLst>
      <p:ext uri="{BB962C8B-B14F-4D97-AF65-F5344CB8AC3E}">
        <p14:creationId xmlns:p14="http://schemas.microsoft.com/office/powerpoint/2010/main" val="36358020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1" end="1"/>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1" end="1"/>
                                            </p:txEl>
                                          </p:spTgt>
                                        </p:tgtEl>
                                        <p:attrNameLst>
                                          <p:attrName>ppt_w</p:attrName>
                                        </p:attrNameLst>
                                      </p:cBhvr>
                                    </p:anim>
                                    <p:anim by="(#ppt_w*0.50)" calcmode="lin" valueType="num">
                                      <p:cBhvr>
                                        <p:cTn id="24" dur="500" decel="50000" autoRev="1" fill="hold">
                                          <p:stCondLst>
                                            <p:cond delay="0"/>
                                          </p:stCondLst>
                                        </p:cTn>
                                        <p:tgtEl>
                                          <p:spTgt spid="3">
                                            <p:txEl>
                                              <p:pRg st="1" end="1"/>
                                            </p:txEl>
                                          </p:spTgt>
                                        </p:tgtEl>
                                        <p:attrNameLst>
                                          <p:attrName>ppt_x</p:attrName>
                                        </p:attrNameLst>
                                      </p:cBhvr>
                                    </p:anim>
                                    <p:anim from="(-#ppt_h/2)" to="(#ppt_y)" calcmode="lin" valueType="num">
                                      <p:cBhvr>
                                        <p:cTn id="25" dur="1000" fill="hold">
                                          <p:stCondLst>
                                            <p:cond delay="0"/>
                                          </p:stCondLst>
                                        </p:cTn>
                                        <p:tgtEl>
                                          <p:spTgt spid="3">
                                            <p:txEl>
                                              <p:pRg st="1" end="1"/>
                                            </p:txEl>
                                          </p:spTgt>
                                        </p:tgtEl>
                                        <p:attrNameLst>
                                          <p:attrName>ppt_y</p:attrName>
                                        </p:attrNameLst>
                                      </p:cBhvr>
                                    </p:anim>
                                    <p:animRot by="21600000">
                                      <p:cBhvr>
                                        <p:cTn id="26" dur="1000" fill="hold">
                                          <p:stCondLst>
                                            <p:cond delay="0"/>
                                          </p:stCondLst>
                                        </p:cTn>
                                        <p:tgtEl>
                                          <p:spTgt spid="3">
                                            <p:txEl>
                                              <p:pRg st="1" end="1"/>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3">
                                            <p:txEl>
                                              <p:pRg st="2" end="2"/>
                                            </p:txEl>
                                          </p:spTgt>
                                        </p:tgtEl>
                                        <p:attrNameLst>
                                          <p:attrName>style.visibility</p:attrName>
                                        </p:attrNameLst>
                                      </p:cBhvr>
                                      <p:to>
                                        <p:strVal val="visible"/>
                                      </p:to>
                                    </p:set>
                                    <p:anim by="(-#ppt_w*2)" calcmode="lin" valueType="num">
                                      <p:cBhvr rctx="PPT">
                                        <p:cTn id="31" dur="500" autoRev="1" fill="hold">
                                          <p:stCondLst>
                                            <p:cond delay="0"/>
                                          </p:stCondLst>
                                        </p:cTn>
                                        <p:tgtEl>
                                          <p:spTgt spid="3">
                                            <p:txEl>
                                              <p:pRg st="2" end="2"/>
                                            </p:txEl>
                                          </p:spTgt>
                                        </p:tgtEl>
                                        <p:attrNameLst>
                                          <p:attrName>ppt_w</p:attrName>
                                        </p:attrNameLst>
                                      </p:cBhvr>
                                    </p:anim>
                                    <p:anim by="(#ppt_w*0.50)" calcmode="lin" valueType="num">
                                      <p:cBhvr>
                                        <p:cTn id="32" dur="500" decel="50000" autoRev="1" fill="hold">
                                          <p:stCondLst>
                                            <p:cond delay="0"/>
                                          </p:stCondLst>
                                        </p:cTn>
                                        <p:tgtEl>
                                          <p:spTgt spid="3">
                                            <p:txEl>
                                              <p:pRg st="2" end="2"/>
                                            </p:txEl>
                                          </p:spTgt>
                                        </p:tgtEl>
                                        <p:attrNameLst>
                                          <p:attrName>ppt_x</p:attrName>
                                        </p:attrNameLst>
                                      </p:cBhvr>
                                    </p:anim>
                                    <p:anim from="(-#ppt_h/2)" to="(#ppt_y)" calcmode="lin" valueType="num">
                                      <p:cBhvr>
                                        <p:cTn id="33" dur="1000" fill="hold">
                                          <p:stCondLst>
                                            <p:cond delay="0"/>
                                          </p:stCondLst>
                                        </p:cTn>
                                        <p:tgtEl>
                                          <p:spTgt spid="3">
                                            <p:txEl>
                                              <p:pRg st="2" end="2"/>
                                            </p:txEl>
                                          </p:spTgt>
                                        </p:tgtEl>
                                        <p:attrNameLst>
                                          <p:attrName>ppt_y</p:attrName>
                                        </p:attrNameLst>
                                      </p:cBhvr>
                                    </p:anim>
                                    <p:animRot by="21600000">
                                      <p:cBhvr>
                                        <p:cTn id="34"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3</a:t>
            </a:fld>
            <a:endParaRPr lang="fr-FR" b="1" dirty="0">
              <a:latin typeface="Brush Script MT" panose="03060802040406070304" pitchFamily="66" charset="0"/>
            </a:endParaRPr>
          </a:p>
        </p:txBody>
      </p:sp>
      <p:sp>
        <p:nvSpPr>
          <p:cNvPr id="3" name="Rectangle 2"/>
          <p:cNvSpPr/>
          <p:nvPr/>
        </p:nvSpPr>
        <p:spPr>
          <a:xfrm>
            <a:off x="908669" y="654407"/>
            <a:ext cx="10399643" cy="5632311"/>
          </a:xfrm>
          <a:prstGeom prst="rect">
            <a:avLst/>
          </a:prstGeom>
        </p:spPr>
        <p:txBody>
          <a:bodyPr wrap="square">
            <a:spAutoFit/>
          </a:bodyPr>
          <a:lstStyle/>
          <a:p>
            <a:r>
              <a:rPr lang="fr-FR" sz="3600" b="1" dirty="0">
                <a:latin typeface="Brush Script MT" panose="03060802040406070304" pitchFamily="66" charset="0"/>
              </a:rPr>
              <a:t>Quand on regarde un film ou une série, très souvent, on retrouve des scènes qu’on a déjà vu 1000 fois. Un peu comme si le réalisateur avait peur qu’on se sente perdu. Pourtant ça devient un peu chiant. Voici une liste, loin, très loin d’être exhaustive, de clichés qui se répètent (trop) souvent.</a:t>
            </a:r>
          </a:p>
          <a:p>
            <a:endParaRPr lang="fr-FR" sz="3600" b="1" dirty="0">
              <a:latin typeface="Brush Script MT" panose="03060802040406070304" pitchFamily="66" charset="0"/>
            </a:endParaRPr>
          </a:p>
          <a:p>
            <a:r>
              <a:rPr lang="fr-FR" sz="3600" b="1" dirty="0">
                <a:latin typeface="Brush Script MT" panose="03060802040406070304" pitchFamily="66" charset="0"/>
              </a:rPr>
              <a:t>1-Les méchants se font TOUJOURS chier à mettre un gros compteur rouge (ou vert) sur les bombes qui vont exploser pour qu’on voit bien le temps qu’il reste avant que ça parte en cacahuète. 99% du temps il s’arrête sur 00:00:01. Les 1% restant la bombe explose.</a:t>
            </a:r>
          </a:p>
        </p:txBody>
      </p:sp>
    </p:spTree>
    <p:extLst>
      <p:ext uri="{BB962C8B-B14F-4D97-AF65-F5344CB8AC3E}">
        <p14:creationId xmlns:p14="http://schemas.microsoft.com/office/powerpoint/2010/main" val="7387609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3">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3">
                                            <p:txEl>
                                              <p:pRg st="0" end="0"/>
                                            </p:txEl>
                                          </p:spTgt>
                                        </p:tgtEl>
                                        <p:attrNameLst>
                                          <p:attrName>ppt_w</p:attrName>
                                        </p:attrNameLst>
                                      </p:cBhvr>
                                    </p:anim>
                                    <p:anim by="(#ppt_w*0.50)" calcmode="lin" valueType="num">
                                      <p:cBhvr>
                                        <p:cTn id="16" dur="500" decel="50000" autoRev="1" fill="hold">
                                          <p:stCondLst>
                                            <p:cond delay="0"/>
                                          </p:stCondLst>
                                        </p:cTn>
                                        <p:tgtEl>
                                          <p:spTgt spid="3">
                                            <p:txEl>
                                              <p:pRg st="0" end="0"/>
                                            </p:txEl>
                                          </p:spTgt>
                                        </p:tgtEl>
                                        <p:attrNameLst>
                                          <p:attrName>ppt_x</p:attrName>
                                        </p:attrNameLst>
                                      </p:cBhvr>
                                    </p:anim>
                                    <p:anim from="(-#ppt_h/2)" to="(#ppt_y)" calcmode="lin" valueType="num">
                                      <p:cBhvr>
                                        <p:cTn id="17" dur="1000" fill="hold">
                                          <p:stCondLst>
                                            <p:cond delay="0"/>
                                          </p:stCondLst>
                                        </p:cTn>
                                        <p:tgtEl>
                                          <p:spTgt spid="3">
                                            <p:txEl>
                                              <p:pRg st="0" end="0"/>
                                            </p:txEl>
                                          </p:spTgt>
                                        </p:tgtEl>
                                        <p:attrNameLst>
                                          <p:attrName>ppt_y</p:attrName>
                                        </p:attrNameLst>
                                      </p:cBhvr>
                                    </p:anim>
                                    <p:animRot by="21600000">
                                      <p:cBhvr>
                                        <p:cTn id="18" dur="1000" fill="hold">
                                          <p:stCondLst>
                                            <p:cond delay="0"/>
                                          </p:stCondLst>
                                        </p:cTn>
                                        <p:tgtEl>
                                          <p:spTgt spid="3">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3">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3">
                                            <p:txEl>
                                              <p:pRg st="2" end="2"/>
                                            </p:txEl>
                                          </p:spTgt>
                                        </p:tgtEl>
                                        <p:attrNameLst>
                                          <p:attrName>ppt_w</p:attrName>
                                        </p:attrNameLst>
                                      </p:cBhvr>
                                    </p:anim>
                                    <p:anim by="(#ppt_w*0.50)" calcmode="lin" valueType="num">
                                      <p:cBhvr>
                                        <p:cTn id="24" dur="500" decel="50000" autoRev="1" fill="hold">
                                          <p:stCondLst>
                                            <p:cond delay="0"/>
                                          </p:stCondLst>
                                        </p:cTn>
                                        <p:tgtEl>
                                          <p:spTgt spid="3">
                                            <p:txEl>
                                              <p:pRg st="2" end="2"/>
                                            </p:txEl>
                                          </p:spTgt>
                                        </p:tgtEl>
                                        <p:attrNameLst>
                                          <p:attrName>ppt_x</p:attrName>
                                        </p:attrNameLst>
                                      </p:cBhvr>
                                    </p:anim>
                                    <p:anim from="(-#ppt_h/2)" to="(#ppt_y)" calcmode="lin" valueType="num">
                                      <p:cBhvr>
                                        <p:cTn id="25" dur="1000" fill="hold">
                                          <p:stCondLst>
                                            <p:cond delay="0"/>
                                          </p:stCondLst>
                                        </p:cTn>
                                        <p:tgtEl>
                                          <p:spTgt spid="3">
                                            <p:txEl>
                                              <p:pRg st="2" end="2"/>
                                            </p:txEl>
                                          </p:spTgt>
                                        </p:tgtEl>
                                        <p:attrNameLst>
                                          <p:attrName>ppt_y</p:attrName>
                                        </p:attrNameLst>
                                      </p:cBhvr>
                                    </p:anim>
                                    <p:animRot by="21600000">
                                      <p:cBhvr>
                                        <p:cTn id="26"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4</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420510" y="659390"/>
            <a:ext cx="9393264" cy="5514398"/>
          </a:xfrm>
          <a:prstGeom prst="rect">
            <a:avLst/>
          </a:prstGeom>
          <a:effectLst>
            <a:softEdge rad="127000"/>
          </a:effectLst>
        </p:spPr>
      </p:pic>
    </p:spTree>
    <p:extLst>
      <p:ext uri="{BB962C8B-B14F-4D97-AF65-F5344CB8AC3E}">
        <p14:creationId xmlns:p14="http://schemas.microsoft.com/office/powerpoint/2010/main" val="38375727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606425" y="718930"/>
            <a:ext cx="10909714" cy="5454857"/>
          </a:xfrm>
          <a:prstGeom prst="rect">
            <a:avLst/>
          </a:prstGeom>
          <a:effectLst>
            <a:softEdge rad="127000"/>
          </a:effectLst>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5</a:t>
            </a:fld>
            <a:endParaRPr lang="fr-FR" b="1" dirty="0">
              <a:latin typeface="Brush Script MT" panose="03060802040406070304" pitchFamily="66" charset="0"/>
            </a:endParaRPr>
          </a:p>
        </p:txBody>
      </p:sp>
      <p:sp>
        <p:nvSpPr>
          <p:cNvPr id="4" name="Rectangle 3"/>
          <p:cNvSpPr/>
          <p:nvPr/>
        </p:nvSpPr>
        <p:spPr>
          <a:xfrm>
            <a:off x="1086678" y="4826951"/>
            <a:ext cx="10267122" cy="1354217"/>
          </a:xfrm>
          <a:prstGeom prst="rect">
            <a:avLst/>
          </a:prstGeom>
        </p:spPr>
        <p:txBody>
          <a:bodyPr wrap="square">
            <a:spAutoFit/>
          </a:bodyPr>
          <a:lstStyle/>
          <a:p>
            <a:endParaRPr lang="fr-FR" dirty="0"/>
          </a:p>
          <a:p>
            <a:r>
              <a:rPr lang="fr-FR" sz="3200" b="1" dirty="0"/>
              <a:t>2-Un chien sait TOUJOURS quand le méchant est en face de lui car il se met à grogner et à aboyer</a:t>
            </a:r>
          </a:p>
        </p:txBody>
      </p:sp>
    </p:spTree>
    <p:extLst>
      <p:ext uri="{BB962C8B-B14F-4D97-AF65-F5344CB8AC3E}">
        <p14:creationId xmlns:p14="http://schemas.microsoft.com/office/powerpoint/2010/main" val="238280516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6</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864904" y="670201"/>
            <a:ext cx="10488896" cy="5503586"/>
          </a:xfrm>
          <a:prstGeom prst="rect">
            <a:avLst/>
          </a:prstGeom>
          <a:effectLst>
            <a:softEdge rad="127000"/>
          </a:effectLst>
        </p:spPr>
      </p:pic>
      <p:sp>
        <p:nvSpPr>
          <p:cNvPr id="4" name="Rectangle 3"/>
          <p:cNvSpPr/>
          <p:nvPr/>
        </p:nvSpPr>
        <p:spPr>
          <a:xfrm>
            <a:off x="796887" y="5181995"/>
            <a:ext cx="10598226" cy="1077218"/>
          </a:xfrm>
          <a:prstGeom prst="rect">
            <a:avLst/>
          </a:prstGeom>
        </p:spPr>
        <p:txBody>
          <a:bodyPr wrap="square">
            <a:spAutoFit/>
          </a:bodyPr>
          <a:lstStyle/>
          <a:p>
            <a:r>
              <a:rPr lang="fr-FR" sz="3200" b="1" dirty="0"/>
              <a:t>3-Le garde chargé de la sécurité dort/lit/fait des mots croisés TOUJOURS quand il ne faut pas.</a:t>
            </a:r>
          </a:p>
        </p:txBody>
      </p:sp>
    </p:spTree>
    <p:extLst>
      <p:ext uri="{BB962C8B-B14F-4D97-AF65-F5344CB8AC3E}">
        <p14:creationId xmlns:p14="http://schemas.microsoft.com/office/powerpoint/2010/main" val="250118338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3"/>
          <a:stretch>
            <a:fillRect/>
          </a:stretch>
        </p:blipFill>
        <p:spPr>
          <a:xfrm>
            <a:off x="-2972" y="789791"/>
            <a:ext cx="12194972" cy="5279705"/>
          </a:xfrm>
          <a:prstGeom prst="rect">
            <a:avLst/>
          </a:prstGeom>
          <a:effectLst>
            <a:softEdge rad="127000"/>
          </a:effectLst>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7</a:t>
            </a:fld>
            <a:endParaRPr lang="fr-FR" b="1" dirty="0">
              <a:latin typeface="Brush Script MT" panose="03060802040406070304" pitchFamily="66" charset="0"/>
            </a:endParaRPr>
          </a:p>
        </p:txBody>
      </p:sp>
      <p:sp>
        <p:nvSpPr>
          <p:cNvPr id="4" name="Rectangle 3"/>
          <p:cNvSpPr/>
          <p:nvPr/>
        </p:nvSpPr>
        <p:spPr>
          <a:xfrm>
            <a:off x="850691" y="4992278"/>
            <a:ext cx="10515600" cy="1077218"/>
          </a:xfrm>
          <a:prstGeom prst="rect">
            <a:avLst/>
          </a:prstGeom>
        </p:spPr>
        <p:txBody>
          <a:bodyPr wrap="square">
            <a:spAutoFit/>
          </a:bodyPr>
          <a:lstStyle/>
          <a:p>
            <a:r>
              <a:rPr lang="fr-FR" sz="3200" b="1" dirty="0"/>
              <a:t>4-Quand un film se passe à Paris, on verra TOUJOURS la tour Eiffel dans une scène où il y a le héros ou l’héroïne</a:t>
            </a:r>
          </a:p>
        </p:txBody>
      </p:sp>
    </p:spTree>
    <p:extLst>
      <p:ext uri="{BB962C8B-B14F-4D97-AF65-F5344CB8AC3E}">
        <p14:creationId xmlns:p14="http://schemas.microsoft.com/office/powerpoint/2010/main" val="17546062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8</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23016" y="681639"/>
            <a:ext cx="9770949" cy="5494722"/>
          </a:xfrm>
          <a:prstGeom prst="rect">
            <a:avLst/>
          </a:prstGeom>
          <a:effectLst>
            <a:softEdge rad="127000"/>
          </a:effectLst>
        </p:spPr>
      </p:pic>
      <p:sp>
        <p:nvSpPr>
          <p:cNvPr id="4" name="Rectangle 3"/>
          <p:cNvSpPr/>
          <p:nvPr/>
        </p:nvSpPr>
        <p:spPr>
          <a:xfrm>
            <a:off x="1641511" y="5596393"/>
            <a:ext cx="8908977" cy="584775"/>
          </a:xfrm>
          <a:prstGeom prst="rect">
            <a:avLst/>
          </a:prstGeom>
        </p:spPr>
        <p:txBody>
          <a:bodyPr wrap="none">
            <a:spAutoFit/>
          </a:bodyPr>
          <a:lstStyle/>
          <a:p>
            <a:r>
              <a:rPr lang="fr-FR" sz="3200" b="1" dirty="0"/>
              <a:t>5-Quand les héros s’embrassent il pleut TOUJOURS.</a:t>
            </a:r>
          </a:p>
        </p:txBody>
      </p:sp>
    </p:spTree>
    <p:extLst>
      <p:ext uri="{BB962C8B-B14F-4D97-AF65-F5344CB8AC3E}">
        <p14:creationId xmlns:p14="http://schemas.microsoft.com/office/powerpoint/2010/main" val="59539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9</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184274" y="703704"/>
            <a:ext cx="9801777" cy="5477464"/>
          </a:xfrm>
          <a:prstGeom prst="rect">
            <a:avLst/>
          </a:prstGeom>
          <a:effectLst>
            <a:softEdge rad="127000"/>
          </a:effectLst>
        </p:spPr>
      </p:pic>
      <p:sp>
        <p:nvSpPr>
          <p:cNvPr id="4" name="Rectangle 3"/>
          <p:cNvSpPr/>
          <p:nvPr/>
        </p:nvSpPr>
        <p:spPr>
          <a:xfrm>
            <a:off x="1312723" y="5010676"/>
            <a:ext cx="9544877" cy="1077218"/>
          </a:xfrm>
          <a:prstGeom prst="rect">
            <a:avLst/>
          </a:prstGeom>
        </p:spPr>
        <p:txBody>
          <a:bodyPr wrap="square">
            <a:spAutoFit/>
          </a:bodyPr>
          <a:lstStyle/>
          <a:p>
            <a:r>
              <a:rPr lang="fr-FR" sz="3200" b="1" dirty="0"/>
              <a:t>6-Les reflets dans les miroirs annoncent TOUJOURS des mauvaises choses.</a:t>
            </a:r>
          </a:p>
        </p:txBody>
      </p:sp>
    </p:spTree>
    <p:extLst>
      <p:ext uri="{BB962C8B-B14F-4D97-AF65-F5344CB8AC3E}">
        <p14:creationId xmlns:p14="http://schemas.microsoft.com/office/powerpoint/2010/main" val="43102582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10</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046066" y="684678"/>
            <a:ext cx="10099011" cy="5489109"/>
          </a:xfrm>
          <a:prstGeom prst="rect">
            <a:avLst/>
          </a:prstGeom>
          <a:effectLst>
            <a:softEdge rad="127000"/>
          </a:effectLst>
        </p:spPr>
      </p:pic>
      <p:sp>
        <p:nvSpPr>
          <p:cNvPr id="4" name="Rectangle 3"/>
          <p:cNvSpPr/>
          <p:nvPr/>
        </p:nvSpPr>
        <p:spPr>
          <a:xfrm>
            <a:off x="3048000" y="-2849642"/>
            <a:ext cx="6096000" cy="1200329"/>
          </a:xfrm>
          <a:prstGeom prst="rect">
            <a:avLst/>
          </a:prstGeom>
        </p:spPr>
        <p:txBody>
          <a:bodyPr>
            <a:spAutoFit/>
          </a:bodyPr>
          <a:lstStyle/>
          <a:p>
            <a:endParaRPr lang="fr-FR" dirty="0"/>
          </a:p>
          <a:p>
            <a:r>
              <a:rPr lang="fr-FR" dirty="0"/>
              <a:t>A découvrir sur notre page Facebook</a:t>
            </a:r>
          </a:p>
          <a:p>
            <a:endParaRPr lang="fr-FR" dirty="0"/>
          </a:p>
          <a:p>
            <a:r>
              <a:rPr lang="fr-FR" dirty="0"/>
              <a:t>7-Quand le héros se </a:t>
            </a:r>
            <a:r>
              <a:rPr lang="fr-FR" dirty="0" smtClean="0"/>
              <a:t>derniers </a:t>
            </a:r>
            <a:r>
              <a:rPr lang="fr-FR" dirty="0"/>
              <a:t>attaquent TOUJOURS un par un.</a:t>
            </a:r>
          </a:p>
        </p:txBody>
      </p:sp>
      <p:sp>
        <p:nvSpPr>
          <p:cNvPr id="9" name="Rectangle 8"/>
          <p:cNvSpPr/>
          <p:nvPr/>
        </p:nvSpPr>
        <p:spPr>
          <a:xfrm>
            <a:off x="1204277" y="5002133"/>
            <a:ext cx="10307734" cy="1354217"/>
          </a:xfrm>
          <a:prstGeom prst="rect">
            <a:avLst/>
          </a:prstGeom>
        </p:spPr>
        <p:txBody>
          <a:bodyPr wrap="square">
            <a:spAutoFit/>
          </a:bodyPr>
          <a:lstStyle/>
          <a:p>
            <a:r>
              <a:rPr lang="fr-FR" sz="3200" b="1" dirty="0" smtClean="0"/>
              <a:t>7-Quand </a:t>
            </a:r>
            <a:r>
              <a:rPr lang="fr-FR" sz="3200" b="1" dirty="0"/>
              <a:t>le héros se fait attaquer par plusieurs méchants, ces derniers attaquent TOUJOURS un par un.</a:t>
            </a:r>
          </a:p>
          <a:p>
            <a:endParaRPr lang="fr-FR" dirty="0"/>
          </a:p>
        </p:txBody>
      </p:sp>
    </p:spTree>
    <p:extLst>
      <p:ext uri="{BB962C8B-B14F-4D97-AF65-F5344CB8AC3E}">
        <p14:creationId xmlns:p14="http://schemas.microsoft.com/office/powerpoint/2010/main" val="200490556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9">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9">
                                            <p:txEl>
                                              <p:pRg st="0" end="0"/>
                                            </p:txEl>
                                          </p:spTgt>
                                        </p:tgtEl>
                                        <p:attrNameLst>
                                          <p:attrName>ppt_w</p:attrName>
                                        </p:attrNameLst>
                                      </p:cBhvr>
                                    </p:anim>
                                    <p:anim by="(#ppt_w*0.50)" calcmode="lin" valueType="num">
                                      <p:cBhvr>
                                        <p:cTn id="16" dur="500" decel="50000" autoRev="1" fill="hold">
                                          <p:stCondLst>
                                            <p:cond delay="0"/>
                                          </p:stCondLst>
                                        </p:cTn>
                                        <p:tgtEl>
                                          <p:spTgt spid="9">
                                            <p:txEl>
                                              <p:pRg st="0" end="0"/>
                                            </p:txEl>
                                          </p:spTgt>
                                        </p:tgtEl>
                                        <p:attrNameLst>
                                          <p:attrName>ppt_x</p:attrName>
                                        </p:attrNameLst>
                                      </p:cBhvr>
                                    </p:anim>
                                    <p:anim from="(-#ppt_h/2)" to="(#ppt_y)" calcmode="lin" valueType="num">
                                      <p:cBhvr>
                                        <p:cTn id="17" dur="1000" fill="hold">
                                          <p:stCondLst>
                                            <p:cond delay="0"/>
                                          </p:stCondLst>
                                        </p:cTn>
                                        <p:tgtEl>
                                          <p:spTgt spid="9">
                                            <p:txEl>
                                              <p:pRg st="0" end="0"/>
                                            </p:txEl>
                                          </p:spTgt>
                                        </p:tgtEl>
                                        <p:attrNameLst>
                                          <p:attrName>ppt_y</p:attrName>
                                        </p:attrNameLst>
                                      </p:cBhvr>
                                    </p:anim>
                                    <p:animRot by="21600000">
                                      <p:cBhvr>
                                        <p:cTn id="18" dur="1000" fill="hold">
                                          <p:stCondLst>
                                            <p:cond delay="0"/>
                                          </p:stCondLst>
                                        </p:cTn>
                                        <p:tgtEl>
                                          <p:spTgt spid="9">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11</a:t>
            </a:fld>
            <a:endParaRPr lang="fr-FR" b="1" dirty="0">
              <a:latin typeface="Brush Script MT" panose="03060802040406070304" pitchFamily="66"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20808" y="702263"/>
            <a:ext cx="7525558" cy="5471524"/>
          </a:xfrm>
          <a:prstGeom prst="rect">
            <a:avLst/>
          </a:prstGeom>
          <a:effectLst>
            <a:softEdge rad="127000"/>
          </a:effectLst>
        </p:spPr>
      </p:pic>
      <p:sp>
        <p:nvSpPr>
          <p:cNvPr id="4" name="Rectangle 3"/>
          <p:cNvSpPr/>
          <p:nvPr/>
        </p:nvSpPr>
        <p:spPr>
          <a:xfrm>
            <a:off x="2152717" y="4786690"/>
            <a:ext cx="7911548" cy="1569660"/>
          </a:xfrm>
          <a:prstGeom prst="rect">
            <a:avLst/>
          </a:prstGeom>
        </p:spPr>
        <p:txBody>
          <a:bodyPr wrap="square">
            <a:spAutoFit/>
          </a:bodyPr>
          <a:lstStyle/>
          <a:p>
            <a:r>
              <a:rPr lang="fr-FR" sz="3200" b="1" dirty="0"/>
              <a:t>8-Quand quelqu’un tombe d’un immeuble c’est TOUJOURS sur le toit d’une voiture qu’il atterrit.</a:t>
            </a:r>
          </a:p>
        </p:txBody>
      </p:sp>
    </p:spTree>
    <p:extLst>
      <p:ext uri="{BB962C8B-B14F-4D97-AF65-F5344CB8AC3E}">
        <p14:creationId xmlns:p14="http://schemas.microsoft.com/office/powerpoint/2010/main" val="11912954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12</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2047875" y="728662"/>
            <a:ext cx="8096250" cy="5400675"/>
          </a:xfrm>
          <a:prstGeom prst="rect">
            <a:avLst/>
          </a:prstGeom>
          <a:effectLst>
            <a:softEdge rad="127000"/>
          </a:effectLst>
        </p:spPr>
      </p:pic>
      <p:sp>
        <p:nvSpPr>
          <p:cNvPr id="4" name="Rectangle 3"/>
          <p:cNvSpPr/>
          <p:nvPr/>
        </p:nvSpPr>
        <p:spPr>
          <a:xfrm>
            <a:off x="2146852" y="4111684"/>
            <a:ext cx="7997273" cy="2062103"/>
          </a:xfrm>
          <a:prstGeom prst="rect">
            <a:avLst/>
          </a:prstGeom>
        </p:spPr>
        <p:txBody>
          <a:bodyPr wrap="square">
            <a:spAutoFit/>
          </a:bodyPr>
          <a:lstStyle/>
          <a:p>
            <a:r>
              <a:rPr lang="fr-FR" sz="3200" b="1" dirty="0"/>
              <a:t>9-Un gros plan sur une corde, un nœud ou tout autre chose qui sert à tenir des trucs signifie TOUJOURS que ça va craquer dans pas longtemps.</a:t>
            </a:r>
          </a:p>
        </p:txBody>
      </p:sp>
    </p:spTree>
    <p:extLst>
      <p:ext uri="{BB962C8B-B14F-4D97-AF65-F5344CB8AC3E}">
        <p14:creationId xmlns:p14="http://schemas.microsoft.com/office/powerpoint/2010/main" val="14048601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13</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966674" y="707081"/>
            <a:ext cx="8224248" cy="5466706"/>
          </a:xfrm>
          <a:prstGeom prst="rect">
            <a:avLst/>
          </a:prstGeom>
          <a:effectLst>
            <a:softEdge rad="127000"/>
          </a:effectLst>
        </p:spPr>
      </p:pic>
      <p:sp>
        <p:nvSpPr>
          <p:cNvPr id="4" name="Rectangle 3"/>
          <p:cNvSpPr/>
          <p:nvPr/>
        </p:nvSpPr>
        <p:spPr>
          <a:xfrm>
            <a:off x="2209800" y="5014367"/>
            <a:ext cx="8070574" cy="1077218"/>
          </a:xfrm>
          <a:prstGeom prst="rect">
            <a:avLst/>
          </a:prstGeom>
        </p:spPr>
        <p:txBody>
          <a:bodyPr wrap="square">
            <a:spAutoFit/>
          </a:bodyPr>
          <a:lstStyle/>
          <a:p>
            <a:r>
              <a:rPr lang="fr-FR" sz="3200" b="1" dirty="0"/>
              <a:t>10-Il y aura TOUJOURS une place de parking libre pour le héros. Même en plein Paris.</a:t>
            </a:r>
          </a:p>
        </p:txBody>
      </p:sp>
    </p:spTree>
    <p:extLst>
      <p:ext uri="{BB962C8B-B14F-4D97-AF65-F5344CB8AC3E}">
        <p14:creationId xmlns:p14="http://schemas.microsoft.com/office/powerpoint/2010/main" val="109089590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_LAS9652.NEF"/>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616815" y="707493"/>
            <a:ext cx="10958370" cy="546629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14</a:t>
            </a:fld>
            <a:endParaRPr lang="fr-FR" b="1" dirty="0">
              <a:latin typeface="Brush Script MT" panose="03060802040406070304" pitchFamily="66" charset="0"/>
            </a:endParaRPr>
          </a:p>
        </p:txBody>
      </p:sp>
      <p:sp>
        <p:nvSpPr>
          <p:cNvPr id="4" name="Rectangle 3"/>
          <p:cNvSpPr/>
          <p:nvPr/>
        </p:nvSpPr>
        <p:spPr>
          <a:xfrm>
            <a:off x="986526" y="4726845"/>
            <a:ext cx="10243930" cy="1569660"/>
          </a:xfrm>
          <a:prstGeom prst="rect">
            <a:avLst/>
          </a:prstGeom>
        </p:spPr>
        <p:txBody>
          <a:bodyPr wrap="square">
            <a:spAutoFit/>
          </a:bodyPr>
          <a:lstStyle/>
          <a:p>
            <a:r>
              <a:rPr lang="fr-FR" sz="3200" b="1" dirty="0"/>
              <a:t>11-Il y a TOUJOURS une explosion derrière le héros, en général peu de temps après qu’il soit parti, mais pas trop près quand même.</a:t>
            </a:r>
          </a:p>
        </p:txBody>
      </p:sp>
    </p:spTree>
    <p:extLst>
      <p:ext uri="{BB962C8B-B14F-4D97-AF65-F5344CB8AC3E}">
        <p14:creationId xmlns:p14="http://schemas.microsoft.com/office/powerpoint/2010/main" val="258767239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2" name="Rectangle à coins arrondis 1"/>
          <p:cNvSpPr/>
          <p:nvPr/>
        </p:nvSpPr>
        <p:spPr>
          <a:xfrm>
            <a:off x="338038" y="350364"/>
            <a:ext cx="11540906" cy="6188548"/>
          </a:xfrm>
          <a:prstGeom prst="roundRect">
            <a:avLst/>
          </a:prstGeom>
          <a:noFill/>
          <a:ln w="635000">
            <a:gradFill flip="none" rotWithShape="1">
              <a:gsLst>
                <a:gs pos="100000">
                  <a:srgbClr val="FFC000"/>
                </a:gs>
                <a:gs pos="0">
                  <a:schemeClr val="accent1">
                    <a:lumMod val="45000"/>
                    <a:lumOff val="55000"/>
                  </a:schemeClr>
                </a:gs>
                <a:gs pos="85000">
                  <a:schemeClr val="accent6">
                    <a:lumMod val="75000"/>
                  </a:schemeClr>
                </a:gs>
                <a:gs pos="0">
                  <a:schemeClr val="accent1">
                    <a:lumMod val="30000"/>
                    <a:lumOff val="7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15</a:t>
            </a:fld>
            <a:endParaRPr lang="fr-FR" b="1" dirty="0">
              <a:latin typeface="Brush Script MT" panose="03060802040406070304" pitchFamily="66" charset="0"/>
            </a:endParaRPr>
          </a:p>
        </p:txBody>
      </p:sp>
      <p:pic>
        <p:nvPicPr>
          <p:cNvPr id="3" name="Image 2"/>
          <p:cNvPicPr>
            <a:picLocks noChangeAspect="1"/>
          </p:cNvPicPr>
          <p:nvPr/>
        </p:nvPicPr>
        <p:blipFill>
          <a:blip r:embed="rId3"/>
          <a:stretch>
            <a:fillRect/>
          </a:stretch>
        </p:blipFill>
        <p:spPr>
          <a:xfrm>
            <a:off x="1215103" y="649255"/>
            <a:ext cx="9823958" cy="5524532"/>
          </a:xfrm>
          <a:prstGeom prst="rect">
            <a:avLst/>
          </a:prstGeom>
          <a:effectLst>
            <a:softEdge rad="127000"/>
          </a:effectLst>
        </p:spPr>
      </p:pic>
      <p:sp>
        <p:nvSpPr>
          <p:cNvPr id="4" name="Rectangle 3"/>
          <p:cNvSpPr/>
          <p:nvPr/>
        </p:nvSpPr>
        <p:spPr>
          <a:xfrm>
            <a:off x="1095834" y="5118461"/>
            <a:ext cx="9943227" cy="1354217"/>
          </a:xfrm>
          <a:prstGeom prst="rect">
            <a:avLst/>
          </a:prstGeom>
        </p:spPr>
        <p:txBody>
          <a:bodyPr wrap="square">
            <a:spAutoFit/>
          </a:bodyPr>
          <a:lstStyle/>
          <a:p>
            <a:r>
              <a:rPr lang="fr-FR" sz="3200" b="1" dirty="0"/>
              <a:t>12-Le héros trouve TOUJOURS un conduit d’aération pour se cacher et/ou se faufiler d’un endroit à un autre.</a:t>
            </a:r>
          </a:p>
          <a:p>
            <a:endParaRPr lang="fr-FR" dirty="0"/>
          </a:p>
        </p:txBody>
      </p:sp>
    </p:spTree>
    <p:extLst>
      <p:ext uri="{BB962C8B-B14F-4D97-AF65-F5344CB8AC3E}">
        <p14:creationId xmlns:p14="http://schemas.microsoft.com/office/powerpoint/2010/main" val="7539646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0" end="0"/>
                                            </p:txEl>
                                          </p:spTgt>
                                        </p:tgtEl>
                                        <p:attrNameLst>
                                          <p:attrName>ppt_w</p:attrName>
                                        </p:attrNameLst>
                                      </p:cBhvr>
                                    </p:anim>
                                    <p:anim by="(#ppt_w*0.50)" calcmode="lin" valueType="num">
                                      <p:cBhvr>
                                        <p:cTn id="16" dur="500" decel="50000" autoRev="1" fill="hold">
                                          <p:stCondLst>
                                            <p:cond delay="0"/>
                                          </p:stCondLst>
                                        </p:cTn>
                                        <p:tgtEl>
                                          <p:spTgt spid="4">
                                            <p:txEl>
                                              <p:pRg st="0" end="0"/>
                                            </p:txEl>
                                          </p:spTgt>
                                        </p:tgtEl>
                                        <p:attrNameLst>
                                          <p:attrName>ppt_x</p:attrName>
                                        </p:attrNameLst>
                                      </p:cBhvr>
                                    </p:anim>
                                    <p:anim from="(-#ppt_h/2)" to="(#ppt_y)" calcmode="lin" valueType="num">
                                      <p:cBhvr>
                                        <p:cTn id="17" dur="1000" fill="hold">
                                          <p:stCondLst>
                                            <p:cond delay="0"/>
                                          </p:stCondLst>
                                        </p:cTn>
                                        <p:tgtEl>
                                          <p:spTgt spid="4">
                                            <p:txEl>
                                              <p:pRg st="0" end="0"/>
                                            </p:txEl>
                                          </p:spTgt>
                                        </p:tgtEl>
                                        <p:attrNameLst>
                                          <p:attrName>ppt_y</p:attrName>
                                        </p:attrNameLst>
                                      </p:cBhvr>
                                    </p:anim>
                                    <p:animRot by="21600000">
                                      <p:cBhvr>
                                        <p:cTn id="18"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68" y="17992"/>
            <a:ext cx="12180864" cy="6822015"/>
          </a:xfrm>
          <a:prstGeom prst="rect">
            <a:avLst/>
          </a:prstGeom>
        </p:spPr>
      </p:pic>
      <p:sp>
        <p:nvSpPr>
          <p:cNvPr id="5" name="Rectangle 4"/>
          <p:cNvSpPr/>
          <p:nvPr/>
        </p:nvSpPr>
        <p:spPr>
          <a:xfrm>
            <a:off x="2705444" y="0"/>
            <a:ext cx="6806094" cy="584775"/>
          </a:xfrm>
          <a:prstGeom prst="rect">
            <a:avLst/>
          </a:prstGeom>
          <a:noFill/>
        </p:spPr>
        <p:txBody>
          <a:bodyPr wrap="none" lIns="91440" tIns="45720" rIns="91440" bIns="45720">
            <a:spAutoFit/>
          </a:bodyPr>
          <a:lstStyle/>
          <a:p>
            <a:pPr algn="ctr"/>
            <a:r>
              <a:rPr lang="fr-FR" sz="3200" dirty="0" smtClean="0">
                <a:ln w="0"/>
                <a:effectLst>
                  <a:outerShdw blurRad="38100" dist="19050" dir="2700000" algn="tl" rotWithShape="0">
                    <a:schemeClr val="dk1">
                      <a:alpha val="40000"/>
                    </a:schemeClr>
                  </a:outerShdw>
                </a:effectLst>
                <a:latin typeface="Brush Script MT" panose="03060802040406070304" pitchFamily="66" charset="0"/>
              </a:rPr>
              <a:t>Je compose pour vous avec ma douce et fidèle amie</a:t>
            </a:r>
            <a:endParaRPr lang="fr-FR" sz="3200" b="0" cap="none" spc="0" dirty="0">
              <a:ln w="0"/>
              <a:solidFill>
                <a:schemeClr val="tx1"/>
              </a:solidFill>
              <a:effectLst>
                <a:outerShdw blurRad="38100" dist="19050" dir="2700000" algn="tl" rotWithShape="0">
                  <a:schemeClr val="dk1">
                    <a:alpha val="40000"/>
                  </a:schemeClr>
                </a:outerShdw>
              </a:effectLst>
              <a:latin typeface="Brush Script MT" panose="03060802040406070304" pitchFamily="66" charset="0"/>
            </a:endParaRPr>
          </a:p>
        </p:txBody>
      </p:sp>
      <p:sp>
        <p:nvSpPr>
          <p:cNvPr id="6" name="Espace réservé de la date 5"/>
          <p:cNvSpPr>
            <a:spLocks noGrp="1"/>
          </p:cNvSpPr>
          <p:nvPr>
            <p:ph type="dt" sz="half" idx="10"/>
          </p:nvPr>
        </p:nvSpPr>
        <p:spPr/>
        <p:txBody>
          <a:bodyPr/>
          <a:lstStyle/>
          <a:p>
            <a:fld id="{C15E8D5E-F5C7-43EA-A237-A998AB2B4BAD}" type="datetime1">
              <a:rPr lang="fr-FR" b="1" smtClean="0">
                <a:latin typeface="Brush Script MT" panose="03060802040406070304" pitchFamily="66" charset="0"/>
              </a:rPr>
              <a:t>28/03/2019</a:t>
            </a:fld>
            <a:endParaRPr lang="fr-FR" b="1" dirty="0">
              <a:latin typeface="Brush Script MT" panose="03060802040406070304" pitchFamily="66" charset="0"/>
            </a:endParaRPr>
          </a:p>
        </p:txBody>
      </p:sp>
      <p:sp>
        <p:nvSpPr>
          <p:cNvPr id="7" name="Espace réservé du pied de page 6"/>
          <p:cNvSpPr>
            <a:spLocks noGrp="1"/>
          </p:cNvSpPr>
          <p:nvPr>
            <p:ph type="ftr" sz="quarter" idx="11"/>
          </p:nvPr>
        </p:nvSpPr>
        <p:spPr/>
        <p:txBody>
          <a:bodyPr/>
          <a:lstStyle/>
          <a:p>
            <a:r>
              <a:rPr lang="fr-FR" sz="1400" b="1" dirty="0" smtClean="0">
                <a:latin typeface="Brush Script MT" panose="03060802040406070304" pitchFamily="66" charset="0"/>
              </a:rPr>
              <a:t>PPS </a:t>
            </a:r>
            <a:r>
              <a:rPr lang="fr-FR" sz="1400" b="1" dirty="0" err="1" smtClean="0">
                <a:latin typeface="Brush Script MT" panose="03060802040406070304" pitchFamily="66" charset="0"/>
              </a:rPr>
              <a:t>LAnde</a:t>
            </a:r>
            <a:r>
              <a:rPr lang="fr-FR" sz="1400" b="1" dirty="0" smtClean="0">
                <a:latin typeface="Brush Script MT" panose="03060802040406070304" pitchFamily="66" charset="0"/>
              </a:rPr>
              <a:t> 2019</a:t>
            </a:r>
            <a:endParaRPr lang="fr-FR" sz="1400" b="1" dirty="0">
              <a:latin typeface="Brush Script MT" panose="03060802040406070304" pitchFamily="66" charset="0"/>
            </a:endParaRPr>
          </a:p>
        </p:txBody>
      </p:sp>
      <p:sp>
        <p:nvSpPr>
          <p:cNvPr id="8" name="Espace réservé du numéro de diapositive 7"/>
          <p:cNvSpPr>
            <a:spLocks noGrp="1"/>
          </p:cNvSpPr>
          <p:nvPr>
            <p:ph type="sldNum" sz="quarter" idx="12"/>
          </p:nvPr>
        </p:nvSpPr>
        <p:spPr/>
        <p:txBody>
          <a:bodyPr/>
          <a:lstStyle/>
          <a:p>
            <a:fld id="{08D0C00B-96BE-4256-A280-B4CA108126CA}" type="slidenum">
              <a:rPr lang="fr-FR" b="1" smtClean="0">
                <a:latin typeface="Brush Script MT" panose="03060802040406070304" pitchFamily="66" charset="0"/>
              </a:rPr>
              <a:t>16</a:t>
            </a:fld>
            <a:endParaRPr lang="fr-FR" b="1" dirty="0">
              <a:latin typeface="Brush Script MT" panose="03060802040406070304" pitchFamily="66" charset="0"/>
            </a:endParaRPr>
          </a:p>
        </p:txBody>
      </p:sp>
      <p:pic>
        <p:nvPicPr>
          <p:cNvPr id="9" name="Image 8"/>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521501" y="17992"/>
            <a:ext cx="9173980" cy="6114175"/>
          </a:xfrm>
          <a:prstGeom prst="rect">
            <a:avLst/>
          </a:prstGeom>
        </p:spPr>
      </p:pic>
      <p:sp>
        <p:nvSpPr>
          <p:cNvPr id="3" name="Rectangle 2"/>
          <p:cNvSpPr/>
          <p:nvPr/>
        </p:nvSpPr>
        <p:spPr>
          <a:xfrm>
            <a:off x="2282295" y="1720839"/>
            <a:ext cx="7627409" cy="3416320"/>
          </a:xfrm>
          <a:prstGeom prst="rect">
            <a:avLst/>
          </a:prstGeom>
        </p:spPr>
        <p:txBody>
          <a:bodyPr wrap="none">
            <a:spAutoFit/>
          </a:bodyPr>
          <a:lstStyle/>
          <a:p>
            <a:r>
              <a:rPr lang="fr-FR" sz="7200" b="1" dirty="0" smtClean="0">
                <a:latin typeface="Brush Script MT" panose="03060802040406070304" pitchFamily="66" charset="0"/>
              </a:rPr>
              <a:t>          C’était</a:t>
            </a:r>
          </a:p>
          <a:p>
            <a:r>
              <a:rPr lang="fr-FR" sz="7200" b="1" dirty="0" smtClean="0">
                <a:latin typeface="Brush Script MT" panose="03060802040406070304" pitchFamily="66" charset="0"/>
              </a:rPr>
              <a:t>12 </a:t>
            </a:r>
            <a:r>
              <a:rPr lang="fr-FR" sz="7200" b="1" dirty="0">
                <a:latin typeface="Brush Script MT" panose="03060802040406070304" pitchFamily="66" charset="0"/>
              </a:rPr>
              <a:t>clichés qu’on retrouve </a:t>
            </a:r>
            <a:endParaRPr lang="fr-FR" sz="7200" b="1" dirty="0" smtClean="0">
              <a:latin typeface="Brush Script MT" panose="03060802040406070304" pitchFamily="66" charset="0"/>
            </a:endParaRPr>
          </a:p>
          <a:p>
            <a:r>
              <a:rPr lang="fr-FR" sz="7200" b="1" dirty="0" smtClean="0">
                <a:latin typeface="Brush Script MT" panose="03060802040406070304" pitchFamily="66" charset="0"/>
              </a:rPr>
              <a:t>        par </a:t>
            </a:r>
            <a:r>
              <a:rPr lang="fr-FR" sz="7200" b="1" dirty="0" smtClean="0">
                <a:latin typeface="Brush Script MT" panose="03060802040406070304" pitchFamily="66" charset="0"/>
              </a:rPr>
              <a:t>Lande</a:t>
            </a:r>
            <a:endParaRPr lang="fr-FR" sz="7200" b="1" dirty="0">
              <a:latin typeface="Brush Script MT" panose="03060802040406070304" pitchFamily="66" charset="0"/>
            </a:endParaRPr>
          </a:p>
        </p:txBody>
      </p:sp>
    </p:spTree>
    <p:extLst>
      <p:ext uri="{BB962C8B-B14F-4D97-AF65-F5344CB8AC3E}">
        <p14:creationId xmlns:p14="http://schemas.microsoft.com/office/powerpoint/2010/main" val="10222708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7500" advTm="13000">
        <p15:prstTrans prst="peelOff"/>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5">
                                            <p:txEl>
                                              <p:pRg st="0" end="0"/>
                                            </p:txEl>
                                          </p:spTgt>
                                        </p:tgtEl>
                                        <p:attrNameLst>
                                          <p:attrName>ppt_w</p:attrName>
                                        </p:attrNameLst>
                                      </p:cBhvr>
                                    </p:anim>
                                    <p:anim by="(#ppt_w*0.50)" calcmode="lin" valueType="num">
                                      <p:cBhvr>
                                        <p:cTn id="8" dur="500" decel="50000" autoRev="1" fill="hold">
                                          <p:stCondLst>
                                            <p:cond delay="0"/>
                                          </p:stCondLst>
                                        </p:cTn>
                                        <p:tgtEl>
                                          <p:spTgt spid="5">
                                            <p:txEl>
                                              <p:pRg st="0" end="0"/>
                                            </p:txEl>
                                          </p:spTgt>
                                        </p:tgtEl>
                                        <p:attrNameLst>
                                          <p:attrName>ppt_x</p:attrName>
                                        </p:attrNameLst>
                                      </p:cBhvr>
                                    </p:anim>
                                    <p:anim from="(-#ppt_h/2)" to="(#ppt_y)" calcmode="lin" valueType="num">
                                      <p:cBhvr>
                                        <p:cTn id="9" dur="1000" fill="hold">
                                          <p:stCondLst>
                                            <p:cond delay="0"/>
                                          </p:stCondLst>
                                        </p:cTn>
                                        <p:tgtEl>
                                          <p:spTgt spid="5">
                                            <p:txEl>
                                              <p:pRg st="0" end="0"/>
                                            </p:txEl>
                                          </p:spTgt>
                                        </p:tgtEl>
                                        <p:attrNameLst>
                                          <p:attrName>ppt_y</p:attrName>
                                        </p:attrNameLst>
                                      </p:cBhvr>
                                    </p:anim>
                                    <p:animRot by="21600000">
                                      <p:cBhvr>
                                        <p:cTn id="10" dur="1000" fill="hold">
                                          <p:stCondLst>
                                            <p:cond delay="0"/>
                                          </p:stCondLst>
                                        </p:cTn>
                                        <p:tgtEl>
                                          <p:spTgt spid="5">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45"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2000"/>
                                        <p:tgtEl>
                                          <p:spTgt spid="9"/>
                                        </p:tgtEl>
                                      </p:cBhvr>
                                    </p:animEffect>
                                    <p:anim calcmode="lin" valueType="num">
                                      <p:cBhvr>
                                        <p:cTn id="16" dur="2000" fill="hold"/>
                                        <p:tgtEl>
                                          <p:spTgt spid="9"/>
                                        </p:tgtEl>
                                        <p:attrNameLst>
                                          <p:attrName>ppt_w</p:attrName>
                                        </p:attrNameLst>
                                      </p:cBhvr>
                                      <p:tavLst>
                                        <p:tav tm="0" fmla="#ppt_w*sin(2.5*pi*$)">
                                          <p:val>
                                            <p:fltVal val="0"/>
                                          </p:val>
                                        </p:tav>
                                        <p:tav tm="100000">
                                          <p:val>
                                            <p:fltVal val="1"/>
                                          </p:val>
                                        </p:tav>
                                      </p:tavLst>
                                    </p:anim>
                                    <p:anim calcmode="lin" valueType="num">
                                      <p:cBhvr>
                                        <p:cTn id="17" dur="2000" fill="hold"/>
                                        <p:tgtEl>
                                          <p:spTgt spid="9"/>
                                        </p:tgtEl>
                                        <p:attrNameLst>
                                          <p:attrName>ppt_h</p:attrName>
                                        </p:attrNameLst>
                                      </p:cBhvr>
                                      <p:tavLst>
                                        <p:tav tm="0">
                                          <p:val>
                                            <p:strVal val="#ppt_h"/>
                                          </p:val>
                                        </p:tav>
                                        <p:tav tm="100000">
                                          <p:val>
                                            <p:strVal val="#ppt_h"/>
                                          </p:val>
                                        </p:tav>
                                      </p:tavLst>
                                    </p:anim>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3">
                                            <p:txEl>
                                              <p:pRg st="0" end="0"/>
                                            </p:txEl>
                                          </p:spTgt>
                                        </p:tgtEl>
                                        <p:attrNameLst>
                                          <p:attrName>style.visibility</p:attrName>
                                        </p:attrNameLst>
                                      </p:cBhvr>
                                      <p:to>
                                        <p:strVal val="visible"/>
                                      </p:to>
                                    </p:set>
                                    <p:anim by="(-#ppt_w*2)" calcmode="lin" valueType="num">
                                      <p:cBhvr rctx="PPT">
                                        <p:cTn id="22" dur="500" autoRev="1" fill="hold">
                                          <p:stCondLst>
                                            <p:cond delay="0"/>
                                          </p:stCondLst>
                                        </p:cTn>
                                        <p:tgtEl>
                                          <p:spTgt spid="3">
                                            <p:txEl>
                                              <p:pRg st="0" end="0"/>
                                            </p:txEl>
                                          </p:spTgt>
                                        </p:tgtEl>
                                        <p:attrNameLst>
                                          <p:attrName>ppt_w</p:attrName>
                                        </p:attrNameLst>
                                      </p:cBhvr>
                                    </p:anim>
                                    <p:anim by="(#ppt_w*0.50)" calcmode="lin" valueType="num">
                                      <p:cBhvr>
                                        <p:cTn id="23" dur="500" decel="50000" autoRev="1" fill="hold">
                                          <p:stCondLst>
                                            <p:cond delay="0"/>
                                          </p:stCondLst>
                                        </p:cTn>
                                        <p:tgtEl>
                                          <p:spTgt spid="3">
                                            <p:txEl>
                                              <p:pRg st="0" end="0"/>
                                            </p:txEl>
                                          </p:spTgt>
                                        </p:tgtEl>
                                        <p:attrNameLst>
                                          <p:attrName>ppt_x</p:attrName>
                                        </p:attrNameLst>
                                      </p:cBhvr>
                                    </p:anim>
                                    <p:anim from="(-#ppt_h/2)" to="(#ppt_y)" calcmode="lin" valueType="num">
                                      <p:cBhvr>
                                        <p:cTn id="24" dur="1000" fill="hold">
                                          <p:stCondLst>
                                            <p:cond delay="0"/>
                                          </p:stCondLst>
                                        </p:cTn>
                                        <p:tgtEl>
                                          <p:spTgt spid="3">
                                            <p:txEl>
                                              <p:pRg st="0" end="0"/>
                                            </p:txEl>
                                          </p:spTgt>
                                        </p:tgtEl>
                                        <p:attrNameLst>
                                          <p:attrName>ppt_y</p:attrName>
                                        </p:attrNameLst>
                                      </p:cBhvr>
                                    </p:anim>
                                    <p:animRot by="21600000">
                                      <p:cBhvr>
                                        <p:cTn id="25" dur="1000" fill="hold">
                                          <p:stCondLst>
                                            <p:cond delay="0"/>
                                          </p:stCondLst>
                                        </p:cTn>
                                        <p:tgtEl>
                                          <p:spTgt spid="3">
                                            <p:txEl>
                                              <p:pRg st="0" end="0"/>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3">
                                            <p:txEl>
                                              <p:pRg st="1" end="1"/>
                                            </p:txEl>
                                          </p:spTgt>
                                        </p:tgtEl>
                                        <p:attrNameLst>
                                          <p:attrName>style.visibility</p:attrName>
                                        </p:attrNameLst>
                                      </p:cBhvr>
                                      <p:to>
                                        <p:strVal val="visible"/>
                                      </p:to>
                                    </p:set>
                                    <p:anim by="(-#ppt_w*2)" calcmode="lin" valueType="num">
                                      <p:cBhvr rctx="PPT">
                                        <p:cTn id="30" dur="500" autoRev="1" fill="hold">
                                          <p:stCondLst>
                                            <p:cond delay="0"/>
                                          </p:stCondLst>
                                        </p:cTn>
                                        <p:tgtEl>
                                          <p:spTgt spid="3">
                                            <p:txEl>
                                              <p:pRg st="1" end="1"/>
                                            </p:txEl>
                                          </p:spTgt>
                                        </p:tgtEl>
                                        <p:attrNameLst>
                                          <p:attrName>ppt_w</p:attrName>
                                        </p:attrNameLst>
                                      </p:cBhvr>
                                    </p:anim>
                                    <p:anim by="(#ppt_w*0.50)" calcmode="lin" valueType="num">
                                      <p:cBhvr>
                                        <p:cTn id="31" dur="500" decel="50000" autoRev="1" fill="hold">
                                          <p:stCondLst>
                                            <p:cond delay="0"/>
                                          </p:stCondLst>
                                        </p:cTn>
                                        <p:tgtEl>
                                          <p:spTgt spid="3">
                                            <p:txEl>
                                              <p:pRg st="1" end="1"/>
                                            </p:txEl>
                                          </p:spTgt>
                                        </p:tgtEl>
                                        <p:attrNameLst>
                                          <p:attrName>ppt_x</p:attrName>
                                        </p:attrNameLst>
                                      </p:cBhvr>
                                    </p:anim>
                                    <p:anim from="(-#ppt_h/2)" to="(#ppt_y)" calcmode="lin" valueType="num">
                                      <p:cBhvr>
                                        <p:cTn id="32" dur="1000" fill="hold">
                                          <p:stCondLst>
                                            <p:cond delay="0"/>
                                          </p:stCondLst>
                                        </p:cTn>
                                        <p:tgtEl>
                                          <p:spTgt spid="3">
                                            <p:txEl>
                                              <p:pRg st="1" end="1"/>
                                            </p:txEl>
                                          </p:spTgt>
                                        </p:tgtEl>
                                        <p:attrNameLst>
                                          <p:attrName>ppt_y</p:attrName>
                                        </p:attrNameLst>
                                      </p:cBhvr>
                                    </p:anim>
                                    <p:animRot by="21600000">
                                      <p:cBhvr>
                                        <p:cTn id="33" dur="1000" fill="hold">
                                          <p:stCondLst>
                                            <p:cond delay="0"/>
                                          </p:stCondLst>
                                        </p:cTn>
                                        <p:tgtEl>
                                          <p:spTgt spid="3">
                                            <p:txEl>
                                              <p:pRg st="1" end="1"/>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3">
                                            <p:txEl>
                                              <p:pRg st="2" end="2"/>
                                            </p:txEl>
                                          </p:spTgt>
                                        </p:tgtEl>
                                        <p:attrNameLst>
                                          <p:attrName>style.visibility</p:attrName>
                                        </p:attrNameLst>
                                      </p:cBhvr>
                                      <p:to>
                                        <p:strVal val="visible"/>
                                      </p:to>
                                    </p:set>
                                    <p:anim by="(-#ppt_w*2)" calcmode="lin" valueType="num">
                                      <p:cBhvr rctx="PPT">
                                        <p:cTn id="38" dur="500" autoRev="1" fill="hold">
                                          <p:stCondLst>
                                            <p:cond delay="0"/>
                                          </p:stCondLst>
                                        </p:cTn>
                                        <p:tgtEl>
                                          <p:spTgt spid="3">
                                            <p:txEl>
                                              <p:pRg st="2" end="2"/>
                                            </p:txEl>
                                          </p:spTgt>
                                        </p:tgtEl>
                                        <p:attrNameLst>
                                          <p:attrName>ppt_w</p:attrName>
                                        </p:attrNameLst>
                                      </p:cBhvr>
                                    </p:anim>
                                    <p:anim by="(#ppt_w*0.50)" calcmode="lin" valueType="num">
                                      <p:cBhvr>
                                        <p:cTn id="39" dur="500" decel="50000" autoRev="1" fill="hold">
                                          <p:stCondLst>
                                            <p:cond delay="0"/>
                                          </p:stCondLst>
                                        </p:cTn>
                                        <p:tgtEl>
                                          <p:spTgt spid="3">
                                            <p:txEl>
                                              <p:pRg st="2" end="2"/>
                                            </p:txEl>
                                          </p:spTgt>
                                        </p:tgtEl>
                                        <p:attrNameLst>
                                          <p:attrName>ppt_x</p:attrName>
                                        </p:attrNameLst>
                                      </p:cBhvr>
                                    </p:anim>
                                    <p:anim from="(-#ppt_h/2)" to="(#ppt_y)" calcmode="lin" valueType="num">
                                      <p:cBhvr>
                                        <p:cTn id="40" dur="1000" fill="hold">
                                          <p:stCondLst>
                                            <p:cond delay="0"/>
                                          </p:stCondLst>
                                        </p:cTn>
                                        <p:tgtEl>
                                          <p:spTgt spid="3">
                                            <p:txEl>
                                              <p:pRg st="2" end="2"/>
                                            </p:txEl>
                                          </p:spTgt>
                                        </p:tgtEl>
                                        <p:attrNameLst>
                                          <p:attrName>ppt_y</p:attrName>
                                        </p:attrNameLst>
                                      </p:cBhvr>
                                    </p:anim>
                                    <p:animRot by="21600000">
                                      <p:cBhvr>
                                        <p:cTn id="41"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81</TotalTime>
  <Words>628</Words>
  <Application>Microsoft Office PowerPoint</Application>
  <PresentationFormat>Grand écran</PresentationFormat>
  <Paragraphs>107</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13</cp:revision>
  <dcterms:created xsi:type="dcterms:W3CDTF">2019-02-26T12:55:36Z</dcterms:created>
  <dcterms:modified xsi:type="dcterms:W3CDTF">2019-03-28T16:53:48Z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