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Ao3VmWzJERlefkJogRg3Q==" hashData="cLzOryiWcwDy27LvjADgeFfw7IyBpELXRs8FCovuX8nCp4QSLhD4X8a1LtOL9kd3gNkSO0mVMK3DdAOTNVwGb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14/09/2019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14/09/2019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14/09/2019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14/09/2019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14/09/2019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14/09/2019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14/09/2019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14/09/2019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14/09/2019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14/09/2019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14/09/2019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14/09/2019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14/09/2019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9</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13113" y="487865"/>
            <a:ext cx="7673009" cy="5954255"/>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52870" y="519785"/>
            <a:ext cx="7633252" cy="5859117"/>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7097" y="473778"/>
            <a:ext cx="8083826" cy="5833933"/>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1401" y="485077"/>
            <a:ext cx="5029200" cy="5887844"/>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8190" y="502756"/>
            <a:ext cx="8335618" cy="5853594"/>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86000" y="571500"/>
            <a:ext cx="7620000" cy="5715000"/>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803374" y="400006"/>
            <a:ext cx="4598504" cy="6040579"/>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531166" y="468004"/>
            <a:ext cx="7248938" cy="5826134"/>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829878" y="394949"/>
            <a:ext cx="4572000" cy="6015789"/>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60104" y="469123"/>
            <a:ext cx="7911548" cy="5890155"/>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084853" y="548816"/>
            <a:ext cx="10064100" cy="5736537"/>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03" b="7078"/>
          <a:stretch/>
        </p:blipFill>
        <p:spPr>
          <a:xfrm>
            <a:off x="1402791" y="520705"/>
            <a:ext cx="9386419" cy="5835645"/>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54017" y="531110"/>
            <a:ext cx="5804454" cy="5876275"/>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260035" y="436671"/>
            <a:ext cx="5685182" cy="5970739"/>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078" y="456368"/>
            <a:ext cx="7501539" cy="5924969"/>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09391" y="410817"/>
            <a:ext cx="4409374" cy="5987270"/>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t="11307" r="265"/>
          <a:stretch/>
        </p:blipFill>
        <p:spPr>
          <a:xfrm>
            <a:off x="3885901" y="482947"/>
            <a:ext cx="4420197" cy="5892105"/>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69" b="5580"/>
          <a:stretch/>
        </p:blipFill>
        <p:spPr>
          <a:xfrm>
            <a:off x="1391478" y="413380"/>
            <a:ext cx="9409044" cy="5942970"/>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49857" y="420371"/>
            <a:ext cx="4960743" cy="5935980"/>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16764" y="390525"/>
            <a:ext cx="9051235" cy="6015300"/>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838200" y="471487"/>
            <a:ext cx="10515600" cy="5915026"/>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14/09/2019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2019-06-29T16:50:52Z</dcterms:created>
  <dcterms:modified xsi:type="dcterms:W3CDTF">2019-09-14T16:15:17Z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