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8" r:id="rId9"/>
    <p:sldId id="263" r:id="rId10"/>
    <p:sldId id="264" r:id="rId11"/>
    <p:sldId id="265" r:id="rId12"/>
    <p:sldId id="266" r:id="rId13"/>
    <p:sldId id="267"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hd4qqGLjqGzQJBrSTzhlg==" hashData="VCLf1GhGELw0FWRJkfHwwnNQpM8RbjfzOp0hOSGwkGLE0DwAf3GKgoFlF5aOd7f1Bag4Qw2KJiDg+qdv5e33Q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13/09/2019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13/09/2019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13/09/2019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13/09/2019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13/09/2019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13/09/2019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13/09/2019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13/09/2019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13/09/2019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13/09/2019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13/09/2019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13/09/2019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13/09/2019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8</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736403" y="431046"/>
            <a:ext cx="6719192" cy="6017187"/>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73357" y="490804"/>
            <a:ext cx="7845285" cy="5876392"/>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200" y="548816"/>
            <a:ext cx="10581614" cy="5724653"/>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96278" y="526274"/>
            <a:ext cx="8759687" cy="5831921"/>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96278" y="445140"/>
            <a:ext cx="8878957" cy="5914751"/>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927833" y="513522"/>
            <a:ext cx="10270254" cy="5868716"/>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992426" y="422981"/>
            <a:ext cx="4263678" cy="5933370"/>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994451" y="456824"/>
            <a:ext cx="8203097" cy="5874774"/>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62539" y="511343"/>
            <a:ext cx="8680174" cy="5826418"/>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0191" y="505250"/>
            <a:ext cx="6827218" cy="5834168"/>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49286" y="471624"/>
            <a:ext cx="8786191" cy="5852955"/>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36034" y="506936"/>
            <a:ext cx="8746435" cy="5826471"/>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89043" y="542248"/>
            <a:ext cx="8640418" cy="5755847"/>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09530" y="489280"/>
            <a:ext cx="8799444" cy="5861783"/>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808170" y="506937"/>
            <a:ext cx="8674300" cy="5778418"/>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167269" y="460513"/>
            <a:ext cx="5897217" cy="5897217"/>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92867" y="457198"/>
            <a:ext cx="7865534" cy="5899151"/>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4199745" y="489804"/>
            <a:ext cx="3792511" cy="5878392"/>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07095" y="437322"/>
            <a:ext cx="7991062" cy="5993296"/>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83" b="3264"/>
          <a:stretch/>
        </p:blipFill>
        <p:spPr>
          <a:xfrm>
            <a:off x="1250403" y="481705"/>
            <a:ext cx="9691191" cy="5894590"/>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6" b="7975"/>
          <a:stretch/>
        </p:blipFill>
        <p:spPr>
          <a:xfrm>
            <a:off x="1550504" y="382032"/>
            <a:ext cx="8997504" cy="6037044"/>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13/09/2019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2019-06-29T16:50:52Z</dcterms:created>
  <dcterms:modified xsi:type="dcterms:W3CDTF">2019-09-13T16:52:44Z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