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O9DyRkGpBI+yjmumaSZlA==" hashData="4OY4eJv1PwvQjteO68mZirMkGNvXk7vGQKAI75YeiNFDh/ytSD+EKolHAFjAJPiQi7F3SLRbO3GvIQQzBjf5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72" d="100"/>
          <a:sy n="72" d="100"/>
        </p:scale>
        <p:origin x="37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12/09/2019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12/09/2019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12/09/2019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12/09/2019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12/09/2019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6</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412239" y="430696"/>
            <a:ext cx="9481047" cy="5925654"/>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86000" y="385762"/>
            <a:ext cx="7620000" cy="6086475"/>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524000" y="404812"/>
            <a:ext cx="9144000" cy="6048375"/>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6382" y="441417"/>
            <a:ext cx="4479235" cy="5975163"/>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869635" y="393288"/>
            <a:ext cx="4505739" cy="6000825"/>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8186" y="336954"/>
            <a:ext cx="4005214" cy="6019396"/>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33736" y="437322"/>
            <a:ext cx="3950067" cy="5944917"/>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11238" y="557909"/>
            <a:ext cx="11369524" cy="5684762"/>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449612" y="515888"/>
            <a:ext cx="11265310" cy="5840462"/>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200" y="410817"/>
            <a:ext cx="10624862" cy="5974922"/>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96976" y="384313"/>
            <a:ext cx="8974372" cy="5972037"/>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86609" y="477077"/>
            <a:ext cx="7845287" cy="5883965"/>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72070" y="433456"/>
            <a:ext cx="5274365" cy="5961131"/>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19239" y="497024"/>
            <a:ext cx="7759648" cy="5859326"/>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908313" y="499939"/>
            <a:ext cx="8362122" cy="5867422"/>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0522" y="500270"/>
            <a:ext cx="5844208" cy="5844208"/>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4550" y="455460"/>
            <a:ext cx="5364893" cy="5900890"/>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68650" y="434008"/>
            <a:ext cx="5922341" cy="5922341"/>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95525" y="571500"/>
            <a:ext cx="7600950" cy="5715000"/>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467708"/>
            <a:ext cx="8892209" cy="5844196"/>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0522" y="500270"/>
            <a:ext cx="5844208" cy="5844208"/>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2019-06-29T16:50:52Z</dcterms:created>
  <dcterms:modified xsi:type="dcterms:W3CDTF">2019-09-12T16:05:52Z</dcterms:modified>
  <cp:contentStatus/>
</cp:coreProperties>
</file>