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5" r:id="rId20"/>
    <p:sldId id="276" r:id="rId21"/>
    <p:sldId id="277" r:id="rId22"/>
    <p:sldId id="278" r:id="rId23"/>
    <p:sldId id="279" r:id="rId24"/>
    <p:sldId id="280" r:id="rId25"/>
    <p:sldId id="274" r:id="rId2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zRRdy3sicRXI4He451/dWw==" hashData="HrYsKX6AttOmOoRwkMLUq6ksrcyR1/7bS0R+bZp1RUXpRP5nVk5NM77vM13EQOJ753mM94H5kt8Alc5FJbUxS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22" autoAdjust="0"/>
    <p:restoredTop sz="94660"/>
  </p:normalViewPr>
  <p:slideViewPr>
    <p:cSldViewPr snapToGrid="0" showGuides="1">
      <p:cViewPr varScale="1">
        <p:scale>
          <a:sx n="80" d="100"/>
          <a:sy n="80" d="100"/>
        </p:scale>
        <p:origin x="96" y="19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711F55-7BAD-41C3-A7FD-D25F41F0DAB8}" type="datetimeFigureOut">
              <a:rPr lang="fr-FR" smtClean="0"/>
              <a:t>05/09/2019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1433CCF-671B-4AC7-BF51-C41A83C96FC8}" type="slidenum">
              <a:rPr lang="fr-FR" smtClean="0"/>
              <a:t>‹N°›</a:t>
            </a:fld>
            <a:endParaRPr lang="fr-FR"/>
          </a:p>
        </p:txBody>
      </p:sp>
    </p:spTree>
    <p:extLst>
      <p:ext uri="{BB962C8B-B14F-4D97-AF65-F5344CB8AC3E}">
        <p14:creationId xmlns:p14="http://schemas.microsoft.com/office/powerpoint/2010/main" val="40695342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a:t>
            </a:fld>
            <a:endParaRPr lang="fr-FR"/>
          </a:p>
        </p:txBody>
      </p:sp>
    </p:spTree>
    <p:extLst>
      <p:ext uri="{BB962C8B-B14F-4D97-AF65-F5344CB8AC3E}">
        <p14:creationId xmlns:p14="http://schemas.microsoft.com/office/powerpoint/2010/main" val="7025844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2</a:t>
            </a:fld>
            <a:endParaRPr lang="fr-FR"/>
          </a:p>
        </p:txBody>
      </p:sp>
    </p:spTree>
    <p:extLst>
      <p:ext uri="{BB962C8B-B14F-4D97-AF65-F5344CB8AC3E}">
        <p14:creationId xmlns:p14="http://schemas.microsoft.com/office/powerpoint/2010/main" val="20236046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3</a:t>
            </a:fld>
            <a:endParaRPr lang="fr-FR"/>
          </a:p>
        </p:txBody>
      </p:sp>
    </p:spTree>
    <p:extLst>
      <p:ext uri="{BB962C8B-B14F-4D97-AF65-F5344CB8AC3E}">
        <p14:creationId xmlns:p14="http://schemas.microsoft.com/office/powerpoint/2010/main" val="24861534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4</a:t>
            </a:fld>
            <a:endParaRPr lang="fr-FR"/>
          </a:p>
        </p:txBody>
      </p:sp>
    </p:spTree>
    <p:extLst>
      <p:ext uri="{BB962C8B-B14F-4D97-AF65-F5344CB8AC3E}">
        <p14:creationId xmlns:p14="http://schemas.microsoft.com/office/powerpoint/2010/main" val="6858504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5</a:t>
            </a:fld>
            <a:endParaRPr lang="fr-FR"/>
          </a:p>
        </p:txBody>
      </p:sp>
    </p:spTree>
    <p:extLst>
      <p:ext uri="{BB962C8B-B14F-4D97-AF65-F5344CB8AC3E}">
        <p14:creationId xmlns:p14="http://schemas.microsoft.com/office/powerpoint/2010/main" val="35737138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6</a:t>
            </a:fld>
            <a:endParaRPr lang="fr-FR"/>
          </a:p>
        </p:txBody>
      </p:sp>
    </p:spTree>
    <p:extLst>
      <p:ext uri="{BB962C8B-B14F-4D97-AF65-F5344CB8AC3E}">
        <p14:creationId xmlns:p14="http://schemas.microsoft.com/office/powerpoint/2010/main" val="34015843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7</a:t>
            </a:fld>
            <a:endParaRPr lang="fr-FR"/>
          </a:p>
        </p:txBody>
      </p:sp>
    </p:spTree>
    <p:extLst>
      <p:ext uri="{BB962C8B-B14F-4D97-AF65-F5344CB8AC3E}">
        <p14:creationId xmlns:p14="http://schemas.microsoft.com/office/powerpoint/2010/main" val="32745385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8</a:t>
            </a:fld>
            <a:endParaRPr lang="fr-FR"/>
          </a:p>
        </p:txBody>
      </p:sp>
    </p:spTree>
    <p:extLst>
      <p:ext uri="{BB962C8B-B14F-4D97-AF65-F5344CB8AC3E}">
        <p14:creationId xmlns:p14="http://schemas.microsoft.com/office/powerpoint/2010/main" val="33230939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9</a:t>
            </a:fld>
            <a:endParaRPr lang="fr-FR"/>
          </a:p>
        </p:txBody>
      </p:sp>
    </p:spTree>
    <p:extLst>
      <p:ext uri="{BB962C8B-B14F-4D97-AF65-F5344CB8AC3E}">
        <p14:creationId xmlns:p14="http://schemas.microsoft.com/office/powerpoint/2010/main" val="85447411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10</a:t>
            </a:fld>
            <a:endParaRPr lang="fr-FR"/>
          </a:p>
        </p:txBody>
      </p:sp>
    </p:spTree>
    <p:extLst>
      <p:ext uri="{BB962C8B-B14F-4D97-AF65-F5344CB8AC3E}">
        <p14:creationId xmlns:p14="http://schemas.microsoft.com/office/powerpoint/2010/main" val="22635680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11</a:t>
            </a:fld>
            <a:endParaRPr lang="fr-FR"/>
          </a:p>
        </p:txBody>
      </p:sp>
    </p:spTree>
    <p:extLst>
      <p:ext uri="{BB962C8B-B14F-4D97-AF65-F5344CB8AC3E}">
        <p14:creationId xmlns:p14="http://schemas.microsoft.com/office/powerpoint/2010/main" val="2581232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12</a:t>
            </a:fld>
            <a:endParaRPr lang="fr-FR"/>
          </a:p>
        </p:txBody>
      </p:sp>
    </p:spTree>
    <p:extLst>
      <p:ext uri="{BB962C8B-B14F-4D97-AF65-F5344CB8AC3E}">
        <p14:creationId xmlns:p14="http://schemas.microsoft.com/office/powerpoint/2010/main" val="242675750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13</a:t>
            </a:fld>
            <a:endParaRPr lang="fr-FR"/>
          </a:p>
        </p:txBody>
      </p:sp>
    </p:spTree>
    <p:extLst>
      <p:ext uri="{BB962C8B-B14F-4D97-AF65-F5344CB8AC3E}">
        <p14:creationId xmlns:p14="http://schemas.microsoft.com/office/powerpoint/2010/main" val="31051172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14</a:t>
            </a:fld>
            <a:endParaRPr lang="fr-FR"/>
          </a:p>
        </p:txBody>
      </p:sp>
    </p:spTree>
    <p:extLst>
      <p:ext uri="{BB962C8B-B14F-4D97-AF65-F5344CB8AC3E}">
        <p14:creationId xmlns:p14="http://schemas.microsoft.com/office/powerpoint/2010/main" val="228155393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15</a:t>
            </a:fld>
            <a:endParaRPr lang="fr-FR"/>
          </a:p>
        </p:txBody>
      </p:sp>
    </p:spTree>
    <p:extLst>
      <p:ext uri="{BB962C8B-B14F-4D97-AF65-F5344CB8AC3E}">
        <p14:creationId xmlns:p14="http://schemas.microsoft.com/office/powerpoint/2010/main" val="33325569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16</a:t>
            </a:fld>
            <a:endParaRPr lang="fr-FR"/>
          </a:p>
        </p:txBody>
      </p:sp>
    </p:spTree>
    <p:extLst>
      <p:ext uri="{BB962C8B-B14F-4D97-AF65-F5344CB8AC3E}">
        <p14:creationId xmlns:p14="http://schemas.microsoft.com/office/powerpoint/2010/main" val="154617764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17</a:t>
            </a:fld>
            <a:endParaRPr lang="fr-FR"/>
          </a:p>
        </p:txBody>
      </p:sp>
    </p:spTree>
    <p:extLst>
      <p:ext uri="{BB962C8B-B14F-4D97-AF65-F5344CB8AC3E}">
        <p14:creationId xmlns:p14="http://schemas.microsoft.com/office/powerpoint/2010/main" val="2786082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18</a:t>
            </a:fld>
            <a:endParaRPr lang="fr-FR"/>
          </a:p>
        </p:txBody>
      </p:sp>
    </p:spTree>
    <p:extLst>
      <p:ext uri="{BB962C8B-B14F-4D97-AF65-F5344CB8AC3E}">
        <p14:creationId xmlns:p14="http://schemas.microsoft.com/office/powerpoint/2010/main" val="157206714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19</a:t>
            </a:fld>
            <a:endParaRPr lang="fr-FR"/>
          </a:p>
        </p:txBody>
      </p:sp>
    </p:spTree>
    <p:extLst>
      <p:ext uri="{BB962C8B-B14F-4D97-AF65-F5344CB8AC3E}">
        <p14:creationId xmlns:p14="http://schemas.microsoft.com/office/powerpoint/2010/main" val="408842651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20</a:t>
            </a:fld>
            <a:endParaRPr lang="fr-FR"/>
          </a:p>
        </p:txBody>
      </p:sp>
    </p:spTree>
    <p:extLst>
      <p:ext uri="{BB962C8B-B14F-4D97-AF65-F5344CB8AC3E}">
        <p14:creationId xmlns:p14="http://schemas.microsoft.com/office/powerpoint/2010/main" val="21341553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21</a:t>
            </a:fld>
            <a:endParaRPr lang="fr-FR"/>
          </a:p>
        </p:txBody>
      </p:sp>
    </p:spTree>
    <p:extLst>
      <p:ext uri="{BB962C8B-B14F-4D97-AF65-F5344CB8AC3E}">
        <p14:creationId xmlns:p14="http://schemas.microsoft.com/office/powerpoint/2010/main" val="263447693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22</a:t>
            </a:fld>
            <a:endParaRPr lang="fr-FR"/>
          </a:p>
        </p:txBody>
      </p:sp>
    </p:spTree>
    <p:extLst>
      <p:ext uri="{BB962C8B-B14F-4D97-AF65-F5344CB8AC3E}">
        <p14:creationId xmlns:p14="http://schemas.microsoft.com/office/powerpoint/2010/main" val="49124552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23</a:t>
            </a:fld>
            <a:endParaRPr lang="fr-FR"/>
          </a:p>
        </p:txBody>
      </p:sp>
    </p:spTree>
    <p:extLst>
      <p:ext uri="{BB962C8B-B14F-4D97-AF65-F5344CB8AC3E}">
        <p14:creationId xmlns:p14="http://schemas.microsoft.com/office/powerpoint/2010/main" val="48205033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24</a:t>
            </a:fld>
            <a:endParaRPr lang="fr-FR"/>
          </a:p>
        </p:txBody>
      </p:sp>
    </p:spTree>
    <p:extLst>
      <p:ext uri="{BB962C8B-B14F-4D97-AF65-F5344CB8AC3E}">
        <p14:creationId xmlns:p14="http://schemas.microsoft.com/office/powerpoint/2010/main" val="248326426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25</a:t>
            </a:fld>
            <a:endParaRPr lang="fr-FR"/>
          </a:p>
        </p:txBody>
      </p:sp>
    </p:spTree>
    <p:extLst>
      <p:ext uri="{BB962C8B-B14F-4D97-AF65-F5344CB8AC3E}">
        <p14:creationId xmlns:p14="http://schemas.microsoft.com/office/powerpoint/2010/main" val="14065358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1A7E5DA3-6676-4E63-9826-F3CE48798389}" type="datetime1">
              <a:rPr lang="fr-FR" smtClean="0"/>
              <a:t>05/09/2019</a:t>
            </a:fld>
            <a:endParaRPr lang="fr-FR"/>
          </a:p>
        </p:txBody>
      </p:sp>
      <p:sp>
        <p:nvSpPr>
          <p:cNvPr id="5" name="Espace réservé du pied de page 4"/>
          <p:cNvSpPr>
            <a:spLocks noGrp="1"/>
          </p:cNvSpPr>
          <p:nvPr>
            <p:ph type="ftr" sz="quarter" idx="11"/>
          </p:nvPr>
        </p:nvSpPr>
        <p:spPr/>
        <p:txBody>
          <a:bodyPr/>
          <a:lstStyle/>
          <a:p>
            <a:r>
              <a:rPr lang="fr-FR" smtClean="0"/>
              <a:t>PPS Lande 2019</a:t>
            </a:r>
            <a:endParaRPr lang="fr-FR"/>
          </a:p>
        </p:txBody>
      </p:sp>
      <p:sp>
        <p:nvSpPr>
          <p:cNvPr id="6" name="Espace réservé du numéro de diapositive 5"/>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9208218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742104C-F8A1-434F-A0A3-9DB536F1679D}" type="datetime1">
              <a:rPr lang="fr-FR" smtClean="0"/>
              <a:t>05/09/2019</a:t>
            </a:fld>
            <a:endParaRPr lang="fr-FR"/>
          </a:p>
        </p:txBody>
      </p:sp>
      <p:sp>
        <p:nvSpPr>
          <p:cNvPr id="5" name="Espace réservé du pied de page 4"/>
          <p:cNvSpPr>
            <a:spLocks noGrp="1"/>
          </p:cNvSpPr>
          <p:nvPr>
            <p:ph type="ftr" sz="quarter" idx="11"/>
          </p:nvPr>
        </p:nvSpPr>
        <p:spPr/>
        <p:txBody>
          <a:bodyPr/>
          <a:lstStyle/>
          <a:p>
            <a:r>
              <a:rPr lang="fr-FR" smtClean="0"/>
              <a:t>PPS Lande 2019</a:t>
            </a:r>
            <a:endParaRPr lang="fr-FR"/>
          </a:p>
        </p:txBody>
      </p:sp>
      <p:sp>
        <p:nvSpPr>
          <p:cNvPr id="6" name="Espace réservé du numéro de diapositive 5"/>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16017648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66498796-9CE0-40CD-863C-71D3147B8E28}" type="datetime1">
              <a:rPr lang="fr-FR" smtClean="0"/>
              <a:t>05/09/2019</a:t>
            </a:fld>
            <a:endParaRPr lang="fr-FR"/>
          </a:p>
        </p:txBody>
      </p:sp>
      <p:sp>
        <p:nvSpPr>
          <p:cNvPr id="5" name="Espace réservé du pied de page 4"/>
          <p:cNvSpPr>
            <a:spLocks noGrp="1"/>
          </p:cNvSpPr>
          <p:nvPr>
            <p:ph type="ftr" sz="quarter" idx="11"/>
          </p:nvPr>
        </p:nvSpPr>
        <p:spPr/>
        <p:txBody>
          <a:bodyPr/>
          <a:lstStyle/>
          <a:p>
            <a:r>
              <a:rPr lang="fr-FR" smtClean="0"/>
              <a:t>PPS Lande 2019</a:t>
            </a:r>
            <a:endParaRPr lang="fr-FR"/>
          </a:p>
        </p:txBody>
      </p:sp>
      <p:sp>
        <p:nvSpPr>
          <p:cNvPr id="6" name="Espace réservé du numéro de diapositive 5"/>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39164969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5049540-F11A-458F-85F9-8C115299B035}" type="datetime1">
              <a:rPr lang="fr-FR" smtClean="0"/>
              <a:t>05/09/2019</a:t>
            </a:fld>
            <a:endParaRPr lang="fr-FR"/>
          </a:p>
        </p:txBody>
      </p:sp>
      <p:sp>
        <p:nvSpPr>
          <p:cNvPr id="6" name="Espace réservé du pied de page 5"/>
          <p:cNvSpPr>
            <a:spLocks noGrp="1"/>
          </p:cNvSpPr>
          <p:nvPr>
            <p:ph type="ftr" sz="quarter" idx="11"/>
          </p:nvPr>
        </p:nvSpPr>
        <p:spPr/>
        <p:txBody>
          <a:bodyPr/>
          <a:lstStyle/>
          <a:p>
            <a:r>
              <a:rPr lang="fr-FR" smtClean="0"/>
              <a:t>PPS Lande 2019</a:t>
            </a:r>
            <a:endParaRPr lang="fr-FR"/>
          </a:p>
        </p:txBody>
      </p:sp>
      <p:sp>
        <p:nvSpPr>
          <p:cNvPr id="7" name="Espace réservé du numéro de diapositive 6"/>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366185214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0ED7BB43-3337-405E-A7E1-A62088E3C559}" type="datetime1">
              <a:rPr lang="fr-FR" smtClean="0"/>
              <a:t>05/09/2019</a:t>
            </a:fld>
            <a:endParaRPr lang="fr-FR"/>
          </a:p>
        </p:txBody>
      </p:sp>
      <p:sp>
        <p:nvSpPr>
          <p:cNvPr id="8" name="Espace réservé du pied de page 7"/>
          <p:cNvSpPr>
            <a:spLocks noGrp="1"/>
          </p:cNvSpPr>
          <p:nvPr>
            <p:ph type="ftr" sz="quarter" idx="11"/>
          </p:nvPr>
        </p:nvSpPr>
        <p:spPr/>
        <p:txBody>
          <a:bodyPr/>
          <a:lstStyle/>
          <a:p>
            <a:r>
              <a:rPr lang="fr-FR" smtClean="0"/>
              <a:t>PPS Lande 2019</a:t>
            </a:r>
            <a:endParaRPr lang="fr-FR"/>
          </a:p>
        </p:txBody>
      </p:sp>
      <p:sp>
        <p:nvSpPr>
          <p:cNvPr id="9" name="Espace réservé du numéro de diapositive 8"/>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103458579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B37CA89A-FD36-467E-B9F5-671C778B7DEF}" type="datetime1">
              <a:rPr lang="fr-FR" smtClean="0"/>
              <a:t>05/09/2019</a:t>
            </a:fld>
            <a:endParaRPr lang="fr-FR"/>
          </a:p>
        </p:txBody>
      </p:sp>
      <p:sp>
        <p:nvSpPr>
          <p:cNvPr id="4" name="Espace réservé du pied de page 3"/>
          <p:cNvSpPr>
            <a:spLocks noGrp="1"/>
          </p:cNvSpPr>
          <p:nvPr>
            <p:ph type="ftr" sz="quarter" idx="11"/>
          </p:nvPr>
        </p:nvSpPr>
        <p:spPr/>
        <p:txBody>
          <a:bodyPr/>
          <a:lstStyle/>
          <a:p>
            <a:r>
              <a:rPr lang="fr-FR" smtClean="0"/>
              <a:t>PPS Lande 2019</a:t>
            </a:r>
            <a:endParaRPr lang="fr-FR"/>
          </a:p>
        </p:txBody>
      </p:sp>
      <p:sp>
        <p:nvSpPr>
          <p:cNvPr id="5" name="Espace réservé du numéro de diapositive 4"/>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13700693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CE763B9-E3CF-4D26-A374-7647A274B075}" type="datetime1">
              <a:rPr lang="fr-FR" smtClean="0"/>
              <a:t>05/09/2019</a:t>
            </a:fld>
            <a:endParaRPr lang="fr-FR"/>
          </a:p>
        </p:txBody>
      </p:sp>
      <p:sp>
        <p:nvSpPr>
          <p:cNvPr id="3" name="Espace réservé du pied de page 2"/>
          <p:cNvSpPr>
            <a:spLocks noGrp="1"/>
          </p:cNvSpPr>
          <p:nvPr>
            <p:ph type="ftr" sz="quarter" idx="11"/>
          </p:nvPr>
        </p:nvSpPr>
        <p:spPr/>
        <p:txBody>
          <a:bodyPr/>
          <a:lstStyle/>
          <a:p>
            <a:r>
              <a:rPr lang="fr-FR" smtClean="0"/>
              <a:t>PPS Lande 2019</a:t>
            </a:r>
            <a:endParaRPr lang="fr-FR"/>
          </a:p>
        </p:txBody>
      </p:sp>
      <p:sp>
        <p:nvSpPr>
          <p:cNvPr id="4" name="Espace réservé du numéro de diapositive 3"/>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95048529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4960819C-4D5A-4DEC-B9C3-8DB8E6AA8DBE}" type="datetime1">
              <a:rPr lang="fr-FR" smtClean="0"/>
              <a:t>05/09/2019</a:t>
            </a:fld>
            <a:endParaRPr lang="fr-FR"/>
          </a:p>
        </p:txBody>
      </p:sp>
      <p:sp>
        <p:nvSpPr>
          <p:cNvPr id="6" name="Espace réservé du pied de page 5"/>
          <p:cNvSpPr>
            <a:spLocks noGrp="1"/>
          </p:cNvSpPr>
          <p:nvPr>
            <p:ph type="ftr" sz="quarter" idx="11"/>
          </p:nvPr>
        </p:nvSpPr>
        <p:spPr/>
        <p:txBody>
          <a:bodyPr/>
          <a:lstStyle/>
          <a:p>
            <a:r>
              <a:rPr lang="fr-FR" smtClean="0"/>
              <a:t>PPS Lande 2019</a:t>
            </a:r>
            <a:endParaRPr lang="fr-FR"/>
          </a:p>
        </p:txBody>
      </p:sp>
      <p:sp>
        <p:nvSpPr>
          <p:cNvPr id="7" name="Espace réservé du numéro de diapositive 6"/>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15359616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2C90032B-99D1-46F3-9EAC-78DBB0530EC7}" type="datetime1">
              <a:rPr lang="fr-FR" smtClean="0"/>
              <a:t>05/09/2019</a:t>
            </a:fld>
            <a:endParaRPr lang="fr-FR"/>
          </a:p>
        </p:txBody>
      </p:sp>
      <p:sp>
        <p:nvSpPr>
          <p:cNvPr id="6" name="Espace réservé du pied de page 5"/>
          <p:cNvSpPr>
            <a:spLocks noGrp="1"/>
          </p:cNvSpPr>
          <p:nvPr>
            <p:ph type="ftr" sz="quarter" idx="11"/>
          </p:nvPr>
        </p:nvSpPr>
        <p:spPr/>
        <p:txBody>
          <a:bodyPr/>
          <a:lstStyle/>
          <a:p>
            <a:r>
              <a:rPr lang="fr-FR" smtClean="0"/>
              <a:t>PPS Lande 2019</a:t>
            </a:r>
            <a:endParaRPr lang="fr-FR"/>
          </a:p>
        </p:txBody>
      </p:sp>
      <p:sp>
        <p:nvSpPr>
          <p:cNvPr id="7" name="Espace réservé du numéro de diapositive 6"/>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34271521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F26BAAF-EC29-44B0-9F7E-7E7CDA66A13F}" type="datetime1">
              <a:rPr lang="fr-FR" smtClean="0"/>
              <a:t>05/09/2019</a:t>
            </a:fld>
            <a:endParaRPr lang="fr-FR"/>
          </a:p>
        </p:txBody>
      </p:sp>
      <p:sp>
        <p:nvSpPr>
          <p:cNvPr id="5" name="Espace réservé du pied de page 4"/>
          <p:cNvSpPr>
            <a:spLocks noGrp="1"/>
          </p:cNvSpPr>
          <p:nvPr>
            <p:ph type="ftr" sz="quarter" idx="11"/>
          </p:nvPr>
        </p:nvSpPr>
        <p:spPr/>
        <p:txBody>
          <a:bodyPr/>
          <a:lstStyle/>
          <a:p>
            <a:r>
              <a:rPr lang="fr-FR" smtClean="0"/>
              <a:t>PPS Lande 2019</a:t>
            </a:r>
            <a:endParaRPr lang="fr-FR"/>
          </a:p>
        </p:txBody>
      </p:sp>
      <p:sp>
        <p:nvSpPr>
          <p:cNvPr id="6" name="Espace réservé du numéro de diapositive 5"/>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359483525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7BD1664-4CF1-4646-8825-56AEDAB2CD1E}" type="datetime1">
              <a:rPr lang="fr-FR" smtClean="0"/>
              <a:t>05/09/2019</a:t>
            </a:fld>
            <a:endParaRPr lang="fr-FR"/>
          </a:p>
        </p:txBody>
      </p:sp>
      <p:sp>
        <p:nvSpPr>
          <p:cNvPr id="5" name="Espace réservé du pied de page 4"/>
          <p:cNvSpPr>
            <a:spLocks noGrp="1"/>
          </p:cNvSpPr>
          <p:nvPr>
            <p:ph type="ftr" sz="quarter" idx="11"/>
          </p:nvPr>
        </p:nvSpPr>
        <p:spPr/>
        <p:txBody>
          <a:bodyPr/>
          <a:lstStyle/>
          <a:p>
            <a:r>
              <a:rPr lang="fr-FR" smtClean="0"/>
              <a:t>PPS Lande 2019</a:t>
            </a:r>
            <a:endParaRPr lang="fr-FR"/>
          </a:p>
        </p:txBody>
      </p:sp>
      <p:sp>
        <p:nvSpPr>
          <p:cNvPr id="6" name="Espace réservé du numéro de diapositive 5"/>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36396457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50E1C3E-8225-41D9-8A34-99B0A5A4ABC6}" type="datetime1">
              <a:rPr lang="fr-FR" smtClean="0"/>
              <a:t>05/09/2019</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9F1E3CF-0981-4F28-914C-C3000F80710C}" type="slidenum">
              <a:rPr lang="fr-FR" smtClean="0"/>
              <a:t>‹N°›</a:t>
            </a:fld>
            <a:endParaRPr lang="fr-FR"/>
          </a:p>
        </p:txBody>
      </p:sp>
    </p:spTree>
    <p:extLst>
      <p:ext uri="{BB962C8B-B14F-4D97-AF65-F5344CB8AC3E}">
        <p14:creationId xmlns:p14="http://schemas.microsoft.com/office/powerpoint/2010/main" val="19868745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pic>
        <p:nvPicPr>
          <p:cNvPr id="10" name="Image 9"/>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83553" y="456942"/>
            <a:ext cx="11424894" cy="5944115"/>
          </a:xfrm>
          <a:prstGeom prst="rect">
            <a:avLst/>
          </a:prstGeom>
        </p:spPr>
      </p:pic>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a:t>
            </a:fld>
            <a:endParaRPr lang="fr-FR" sz="1600" b="1" dirty="0">
              <a:latin typeface="Edwardian Script ITC" panose="030303020407070D0804" pitchFamily="66" charset="0"/>
            </a:endParaRPr>
          </a:p>
        </p:txBody>
      </p:sp>
      <p:pic>
        <p:nvPicPr>
          <p:cNvPr id="9" name="Image 8"/>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08701" y="1740944"/>
            <a:ext cx="5974598" cy="4797968"/>
          </a:xfrm>
          <a:prstGeom prst="rect">
            <a:avLst/>
          </a:prstGeom>
        </p:spPr>
      </p:pic>
      <p:sp>
        <p:nvSpPr>
          <p:cNvPr id="2" name="Rectangle 1"/>
          <p:cNvSpPr/>
          <p:nvPr/>
        </p:nvSpPr>
        <p:spPr>
          <a:xfrm>
            <a:off x="1220722" y="1166841"/>
            <a:ext cx="9750554" cy="4524315"/>
          </a:xfrm>
          <a:prstGeom prst="rect">
            <a:avLst/>
          </a:prstGeom>
        </p:spPr>
        <p:txBody>
          <a:bodyPr wrap="none">
            <a:spAutoFit/>
          </a:bodyPr>
          <a:lstStyle/>
          <a:p>
            <a:r>
              <a:rPr lang="fr-FR" sz="9600" b="1" dirty="0" smtClean="0">
                <a:ln>
                  <a:solidFill>
                    <a:sysClr val="windowText" lastClr="000000"/>
                  </a:solidFill>
                </a:ln>
                <a:solidFill>
                  <a:schemeClr val="bg1"/>
                </a:solidFill>
              </a:rPr>
              <a:t>Les Animaux rares </a:t>
            </a:r>
          </a:p>
          <a:p>
            <a:r>
              <a:rPr lang="fr-FR" sz="9600" b="1" dirty="0">
                <a:ln>
                  <a:solidFill>
                    <a:sysClr val="windowText" lastClr="000000"/>
                  </a:solidFill>
                </a:ln>
                <a:solidFill>
                  <a:schemeClr val="bg1"/>
                </a:solidFill>
              </a:rPr>
              <a:t> </a:t>
            </a:r>
            <a:r>
              <a:rPr lang="fr-FR" sz="9600" b="1" dirty="0" smtClean="0">
                <a:ln>
                  <a:solidFill>
                    <a:sysClr val="windowText" lastClr="000000"/>
                  </a:solidFill>
                </a:ln>
                <a:solidFill>
                  <a:schemeClr val="bg1"/>
                </a:solidFill>
              </a:rPr>
              <a:t>           N° </a:t>
            </a:r>
            <a:r>
              <a:rPr lang="fr-FR" sz="9600" b="1" dirty="0" smtClean="0">
                <a:ln>
                  <a:solidFill>
                    <a:sysClr val="windowText" lastClr="000000"/>
                  </a:solidFill>
                </a:ln>
                <a:solidFill>
                  <a:schemeClr val="bg1"/>
                </a:solidFill>
              </a:rPr>
              <a:t>5</a:t>
            </a:r>
            <a:endParaRPr lang="fr-FR" sz="9600" b="1" dirty="0" smtClean="0">
              <a:ln>
                <a:solidFill>
                  <a:sysClr val="windowText" lastClr="000000"/>
                </a:solidFill>
              </a:ln>
              <a:solidFill>
                <a:schemeClr val="bg1"/>
              </a:solidFill>
            </a:endParaRPr>
          </a:p>
          <a:p>
            <a:r>
              <a:rPr lang="fr-FR" sz="9600" b="1" dirty="0">
                <a:ln>
                  <a:solidFill>
                    <a:sysClr val="windowText" lastClr="000000"/>
                  </a:solidFill>
                </a:ln>
                <a:solidFill>
                  <a:schemeClr val="bg1"/>
                </a:solidFill>
              </a:rPr>
              <a:t> </a:t>
            </a:r>
            <a:r>
              <a:rPr lang="fr-FR" sz="9600" b="1" dirty="0" smtClean="0">
                <a:ln>
                  <a:solidFill>
                    <a:sysClr val="windowText" lastClr="000000"/>
                  </a:solidFill>
                </a:ln>
                <a:solidFill>
                  <a:schemeClr val="bg1"/>
                </a:solidFill>
              </a:rPr>
              <a:t>       par Lande</a:t>
            </a:r>
            <a:endParaRPr lang="fr-FR" sz="9600" b="1" dirty="0">
              <a:ln>
                <a:solidFill>
                  <a:sysClr val="windowText" lastClr="000000"/>
                </a:solidFill>
              </a:ln>
              <a:solidFill>
                <a:schemeClr val="bg1"/>
              </a:solidFill>
            </a:endParaRPr>
          </a:p>
        </p:txBody>
      </p:sp>
    </p:spTree>
    <p:extLst>
      <p:ext uri="{BB962C8B-B14F-4D97-AF65-F5344CB8AC3E}">
        <p14:creationId xmlns:p14="http://schemas.microsoft.com/office/powerpoint/2010/main" val="44918094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sndAc>
          <p:stSnd loop="1">
            <p:snd r:embed="rId3" name="380278_unsage2111111_001.wav"/>
          </p:stSnd>
        </p:sndAc>
      </p:transition>
    </mc:Choice>
    <mc:Fallback>
      <p:transition spd="slow" advTm="12000">
        <p:fade/>
        <p:sndAc>
          <p:stSnd loop="1">
            <p:snd r:embed="rId3" name="380278_unsage21111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2000"/>
                                        <p:tgtEl>
                                          <p:spTgt spid="9"/>
                                        </p:tgtEl>
                                      </p:cBhvr>
                                    </p:animEffect>
                                    <p:anim calcmode="lin" valueType="num">
                                      <p:cBhvr>
                                        <p:cTn id="16" dur="2000" fill="hold"/>
                                        <p:tgtEl>
                                          <p:spTgt spid="9"/>
                                        </p:tgtEl>
                                        <p:attrNameLst>
                                          <p:attrName>ppt_w</p:attrName>
                                        </p:attrNameLst>
                                      </p:cBhvr>
                                      <p:tavLst>
                                        <p:tav tm="0" fmla="#ppt_w*sin(2.5*pi*$)">
                                          <p:val>
                                            <p:fltVal val="0"/>
                                          </p:val>
                                        </p:tav>
                                        <p:tav tm="100000">
                                          <p:val>
                                            <p:fltVal val="1"/>
                                          </p:val>
                                        </p:tav>
                                      </p:tavLst>
                                    </p:anim>
                                    <p:anim calcmode="lin" valueType="num">
                                      <p:cBhvr>
                                        <p:cTn id="17"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2</a:t>
            </a:fld>
            <a:endParaRPr lang="fr-FR" sz="1600" b="1" dirty="0">
              <a:latin typeface="Edwardian Script ITC" panose="030303020407070D0804" pitchFamily="66" charset="0"/>
            </a:endParaRPr>
          </a:p>
        </p:txBody>
      </p:sp>
      <p:sp>
        <p:nvSpPr>
          <p:cNvPr id="2" name="Rectangle 1"/>
          <p:cNvSpPr/>
          <p:nvPr/>
        </p:nvSpPr>
        <p:spPr>
          <a:xfrm>
            <a:off x="1035523" y="447040"/>
            <a:ext cx="10120952" cy="5909310"/>
          </a:xfrm>
          <a:prstGeom prst="rect">
            <a:avLst/>
          </a:prstGeom>
        </p:spPr>
        <p:txBody>
          <a:bodyPr wrap="square">
            <a:spAutoFit/>
          </a:bodyPr>
          <a:lstStyle/>
          <a:p>
            <a:r>
              <a:rPr lang="fr-FR" sz="5400" b="1" dirty="0" smtClean="0">
                <a:ln>
                  <a:solidFill>
                    <a:sysClr val="windowText" lastClr="000000"/>
                  </a:solidFill>
                </a:ln>
                <a:solidFill>
                  <a:schemeClr val="bg1"/>
                </a:solidFill>
              </a:rPr>
              <a:t>À </a:t>
            </a:r>
            <a:r>
              <a:rPr lang="fr-FR" sz="5400" b="1" dirty="0">
                <a:ln>
                  <a:solidFill>
                    <a:sysClr val="windowText" lastClr="000000"/>
                  </a:solidFill>
                </a:ln>
                <a:solidFill>
                  <a:schemeClr val="bg1"/>
                </a:solidFill>
              </a:rPr>
              <a:t>la recherche de l'animal le plus rare du monde ?</a:t>
            </a:r>
          </a:p>
          <a:p>
            <a:endParaRPr lang="fr-FR" sz="5400" b="1" dirty="0">
              <a:ln>
                <a:solidFill>
                  <a:sysClr val="windowText" lastClr="000000"/>
                </a:solidFill>
              </a:ln>
              <a:solidFill>
                <a:schemeClr val="bg1"/>
              </a:solidFill>
            </a:endParaRPr>
          </a:p>
          <a:p>
            <a:r>
              <a:rPr lang="fr-FR" sz="5400" b="1" dirty="0">
                <a:ln>
                  <a:solidFill>
                    <a:sysClr val="windowText" lastClr="000000"/>
                  </a:solidFill>
                </a:ln>
                <a:solidFill>
                  <a:schemeClr val="bg1"/>
                </a:solidFill>
              </a:rPr>
              <a:t>Il est très compliqué de dire que tel animal est l'animal le plus rare du monde, c'est pourquoi, nous reformulons !</a:t>
            </a:r>
          </a:p>
        </p:txBody>
      </p:sp>
    </p:spTree>
    <p:extLst>
      <p:ext uri="{BB962C8B-B14F-4D97-AF65-F5344CB8AC3E}">
        <p14:creationId xmlns:p14="http://schemas.microsoft.com/office/powerpoint/2010/main" val="383045296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3</a:t>
            </a:fld>
            <a:endParaRPr lang="fr-FR" sz="1600" b="1" dirty="0">
              <a:latin typeface="Edwardian Script ITC" panose="030303020407070D0804" pitchFamily="66" charset="0"/>
            </a:endParaRPr>
          </a:p>
        </p:txBody>
      </p:sp>
      <p:sp>
        <p:nvSpPr>
          <p:cNvPr id="2" name="Rectangle 1"/>
          <p:cNvSpPr/>
          <p:nvPr/>
        </p:nvSpPr>
        <p:spPr>
          <a:xfrm>
            <a:off x="424070" y="409844"/>
            <a:ext cx="11426686" cy="6186309"/>
          </a:xfrm>
          <a:prstGeom prst="rect">
            <a:avLst/>
          </a:prstGeom>
        </p:spPr>
        <p:txBody>
          <a:bodyPr wrap="square">
            <a:spAutoFit/>
          </a:bodyPr>
          <a:lstStyle/>
          <a:p>
            <a:r>
              <a:rPr lang="fr-FR" sz="3600" b="1" dirty="0" smtClean="0">
                <a:ln>
                  <a:solidFill>
                    <a:schemeClr val="tx1"/>
                  </a:solidFill>
                </a:ln>
                <a:solidFill>
                  <a:schemeClr val="bg1"/>
                </a:solidFill>
              </a:rPr>
              <a:t>La </a:t>
            </a:r>
            <a:r>
              <a:rPr lang="fr-FR" sz="3600" b="1" dirty="0">
                <a:ln>
                  <a:solidFill>
                    <a:schemeClr val="tx1"/>
                  </a:solidFill>
                </a:ln>
                <a:solidFill>
                  <a:schemeClr val="bg1"/>
                </a:solidFill>
              </a:rPr>
              <a:t>nature est merveilleuse et ne cessera jamais de nous étonner avec des animaux rares récemment découverts possédant tous des caractéristiques et des comportements inhabituels</a:t>
            </a:r>
            <a:r>
              <a:rPr lang="fr-FR" sz="3600" b="1" dirty="0" smtClean="0">
                <a:ln>
                  <a:solidFill>
                    <a:schemeClr val="tx1"/>
                  </a:solidFill>
                </a:ln>
                <a:solidFill>
                  <a:schemeClr val="bg1"/>
                </a:solidFill>
              </a:rPr>
              <a:t>.</a:t>
            </a:r>
            <a:endParaRPr lang="fr-FR" sz="3600" b="1" dirty="0">
              <a:ln>
                <a:solidFill>
                  <a:schemeClr val="tx1"/>
                </a:solidFill>
              </a:ln>
              <a:solidFill>
                <a:schemeClr val="bg1"/>
              </a:solidFill>
            </a:endParaRPr>
          </a:p>
          <a:p>
            <a:r>
              <a:rPr lang="fr-FR" sz="3600" b="1" dirty="0">
                <a:ln>
                  <a:solidFill>
                    <a:schemeClr val="tx1"/>
                  </a:solidFill>
                </a:ln>
                <a:solidFill>
                  <a:schemeClr val="bg1"/>
                </a:solidFill>
              </a:rPr>
              <a:t>Il peut s'agir d'oiseaux, de reptiles, d'amphibien, de mammifères, d'insectes ou de l'énorme quantité de faune qui peuple les mers et les océans. Ainsi, la liste que nous allons vous donner dans cet article de </a:t>
            </a:r>
            <a:r>
              <a:rPr lang="fr-FR" sz="3600" b="1" dirty="0" smtClean="0">
                <a:ln>
                  <a:solidFill>
                    <a:schemeClr val="tx1"/>
                  </a:solidFill>
                </a:ln>
                <a:solidFill>
                  <a:schemeClr val="bg1"/>
                </a:solidFill>
              </a:rPr>
              <a:t>Planète Animal </a:t>
            </a:r>
            <a:r>
              <a:rPr lang="fr-FR" sz="3600" b="1" dirty="0">
                <a:ln>
                  <a:solidFill>
                    <a:schemeClr val="tx1"/>
                  </a:solidFill>
                </a:ln>
                <a:solidFill>
                  <a:schemeClr val="bg1"/>
                </a:solidFill>
              </a:rPr>
              <a:t>est éphémère car de nouvelles espèces sont découvertes tous les jours et elles ont toutes le droit légitimes d'appartenir à la liste des animaux les plus rares du monde.</a:t>
            </a:r>
          </a:p>
        </p:txBody>
      </p:sp>
    </p:spTree>
    <p:extLst>
      <p:ext uri="{BB962C8B-B14F-4D97-AF65-F5344CB8AC3E}">
        <p14:creationId xmlns:p14="http://schemas.microsoft.com/office/powerpoint/2010/main" val="31254089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4</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2054087" y="483041"/>
            <a:ext cx="8070574" cy="5901607"/>
          </a:xfrm>
          <a:prstGeom prst="rect">
            <a:avLst/>
          </a:prstGeom>
          <a:effectLst>
            <a:softEdge rad="127000"/>
          </a:effectLst>
        </p:spPr>
      </p:pic>
    </p:spTree>
    <p:extLst>
      <p:ext uri="{BB962C8B-B14F-4D97-AF65-F5344CB8AC3E}">
        <p14:creationId xmlns:p14="http://schemas.microsoft.com/office/powerpoint/2010/main" val="348632914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5</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1325217" y="413511"/>
            <a:ext cx="9647583" cy="5965423"/>
          </a:xfrm>
          <a:prstGeom prst="rect">
            <a:avLst/>
          </a:prstGeom>
          <a:effectLst>
            <a:softEdge rad="127000"/>
          </a:effectLst>
        </p:spPr>
      </p:pic>
    </p:spTree>
    <p:extLst>
      <p:ext uri="{BB962C8B-B14F-4D97-AF65-F5344CB8AC3E}">
        <p14:creationId xmlns:p14="http://schemas.microsoft.com/office/powerpoint/2010/main" val="22426930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6</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2126973" y="397747"/>
            <a:ext cx="7938052" cy="5925053"/>
          </a:xfrm>
          <a:prstGeom prst="rect">
            <a:avLst/>
          </a:prstGeom>
          <a:effectLst>
            <a:softEdge rad="127000"/>
          </a:effectLst>
        </p:spPr>
      </p:pic>
    </p:spTree>
    <p:extLst>
      <p:ext uri="{BB962C8B-B14F-4D97-AF65-F5344CB8AC3E}">
        <p14:creationId xmlns:p14="http://schemas.microsoft.com/office/powerpoint/2010/main" val="29803629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7</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1400175" y="790575"/>
            <a:ext cx="9391650" cy="5276850"/>
          </a:xfrm>
          <a:prstGeom prst="rect">
            <a:avLst/>
          </a:prstGeom>
          <a:effectLst>
            <a:softEdge rad="127000"/>
          </a:effectLst>
        </p:spPr>
      </p:pic>
    </p:spTree>
    <p:extLst>
      <p:ext uri="{BB962C8B-B14F-4D97-AF65-F5344CB8AC3E}">
        <p14:creationId xmlns:p14="http://schemas.microsoft.com/office/powerpoint/2010/main" val="269463502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8</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2146852" y="461024"/>
            <a:ext cx="7911548" cy="5926025"/>
          </a:xfrm>
          <a:prstGeom prst="rect">
            <a:avLst/>
          </a:prstGeom>
          <a:effectLst>
            <a:softEdge rad="127000"/>
          </a:effectLst>
        </p:spPr>
      </p:pic>
    </p:spTree>
    <p:extLst>
      <p:ext uri="{BB962C8B-B14F-4D97-AF65-F5344CB8AC3E}">
        <p14:creationId xmlns:p14="http://schemas.microsoft.com/office/powerpoint/2010/main" val="273455229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9</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1669773" y="463683"/>
            <a:ext cx="8892209" cy="5904236"/>
          </a:xfrm>
          <a:prstGeom prst="rect">
            <a:avLst/>
          </a:prstGeom>
          <a:effectLst>
            <a:softEdge rad="127000"/>
          </a:effectLst>
        </p:spPr>
      </p:pic>
    </p:spTree>
    <p:extLst>
      <p:ext uri="{BB962C8B-B14F-4D97-AF65-F5344CB8AC3E}">
        <p14:creationId xmlns:p14="http://schemas.microsoft.com/office/powerpoint/2010/main" val="12785698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10</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486842" y="619538"/>
            <a:ext cx="11228079" cy="5614040"/>
          </a:xfrm>
          <a:prstGeom prst="rect">
            <a:avLst/>
          </a:prstGeom>
          <a:effectLst>
            <a:softEdge rad="127000"/>
          </a:effectLst>
        </p:spPr>
      </p:pic>
    </p:spTree>
    <p:extLst>
      <p:ext uri="{BB962C8B-B14F-4D97-AF65-F5344CB8AC3E}">
        <p14:creationId xmlns:p14="http://schemas.microsoft.com/office/powerpoint/2010/main" val="81251105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11</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3003031" y="461411"/>
            <a:ext cx="6185938" cy="5920827"/>
          </a:xfrm>
          <a:prstGeom prst="rect">
            <a:avLst/>
          </a:prstGeom>
          <a:effectLst>
            <a:softEdge rad="127000"/>
          </a:effectLst>
        </p:spPr>
      </p:pic>
    </p:spTree>
    <p:extLst>
      <p:ext uri="{BB962C8B-B14F-4D97-AF65-F5344CB8AC3E}">
        <p14:creationId xmlns:p14="http://schemas.microsoft.com/office/powerpoint/2010/main" val="175771555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12</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1934817" y="457200"/>
            <a:ext cx="8428383" cy="5869767"/>
          </a:xfrm>
          <a:prstGeom prst="rect">
            <a:avLst/>
          </a:prstGeom>
          <a:effectLst>
            <a:softEdge rad="127000"/>
          </a:effectLst>
        </p:spPr>
      </p:pic>
    </p:spTree>
    <p:extLst>
      <p:ext uri="{BB962C8B-B14F-4D97-AF65-F5344CB8AC3E}">
        <p14:creationId xmlns:p14="http://schemas.microsoft.com/office/powerpoint/2010/main" val="37372006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13</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980661" y="548816"/>
            <a:ext cx="10235666" cy="5757562"/>
          </a:xfrm>
          <a:prstGeom prst="rect">
            <a:avLst/>
          </a:prstGeom>
          <a:effectLst>
            <a:softEdge rad="127000"/>
          </a:effectLst>
        </p:spPr>
      </p:pic>
    </p:spTree>
    <p:extLst>
      <p:ext uri="{BB962C8B-B14F-4D97-AF65-F5344CB8AC3E}">
        <p14:creationId xmlns:p14="http://schemas.microsoft.com/office/powerpoint/2010/main" val="422810656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14</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2286000" y="571500"/>
            <a:ext cx="7620000" cy="5715000"/>
          </a:xfrm>
          <a:prstGeom prst="rect">
            <a:avLst/>
          </a:prstGeom>
          <a:effectLst>
            <a:softEdge rad="127000"/>
          </a:effectLst>
        </p:spPr>
      </p:pic>
    </p:spTree>
    <p:extLst>
      <p:ext uri="{BB962C8B-B14F-4D97-AF65-F5344CB8AC3E}">
        <p14:creationId xmlns:p14="http://schemas.microsoft.com/office/powerpoint/2010/main" val="52102206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15</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1656521" y="449351"/>
            <a:ext cx="8905461" cy="5941613"/>
          </a:xfrm>
          <a:prstGeom prst="rect">
            <a:avLst/>
          </a:prstGeom>
          <a:effectLst>
            <a:softEdge rad="127000"/>
          </a:effectLst>
        </p:spPr>
      </p:pic>
    </p:spTree>
    <p:extLst>
      <p:ext uri="{BB962C8B-B14F-4D97-AF65-F5344CB8AC3E}">
        <p14:creationId xmlns:p14="http://schemas.microsoft.com/office/powerpoint/2010/main" val="68789827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16</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160104" y="397564"/>
            <a:ext cx="7977809" cy="5983357"/>
          </a:xfrm>
          <a:prstGeom prst="rect">
            <a:avLst/>
          </a:prstGeom>
          <a:effectLst>
            <a:softEdge rad="127000"/>
          </a:effectLst>
        </p:spPr>
      </p:pic>
    </p:spTree>
    <p:extLst>
      <p:ext uri="{BB962C8B-B14F-4D97-AF65-F5344CB8AC3E}">
        <p14:creationId xmlns:p14="http://schemas.microsoft.com/office/powerpoint/2010/main" val="100504343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17</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1630017" y="442843"/>
            <a:ext cx="8945218" cy="5963479"/>
          </a:xfrm>
          <a:prstGeom prst="rect">
            <a:avLst/>
          </a:prstGeom>
          <a:effectLst>
            <a:softEdge rad="127000"/>
          </a:effectLst>
        </p:spPr>
      </p:pic>
    </p:spTree>
    <p:extLst>
      <p:ext uri="{BB962C8B-B14F-4D97-AF65-F5344CB8AC3E}">
        <p14:creationId xmlns:p14="http://schemas.microsoft.com/office/powerpoint/2010/main" val="270448142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18</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1630017" y="474007"/>
            <a:ext cx="8931966" cy="5909985"/>
          </a:xfrm>
          <a:prstGeom prst="rect">
            <a:avLst/>
          </a:prstGeom>
          <a:effectLst>
            <a:softEdge rad="127000"/>
          </a:effectLst>
        </p:spPr>
      </p:pic>
    </p:spTree>
    <p:extLst>
      <p:ext uri="{BB962C8B-B14F-4D97-AF65-F5344CB8AC3E}">
        <p14:creationId xmlns:p14="http://schemas.microsoft.com/office/powerpoint/2010/main" val="69633441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19</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1669774" y="458356"/>
            <a:ext cx="8878956" cy="5923605"/>
          </a:xfrm>
          <a:prstGeom prst="rect">
            <a:avLst/>
          </a:prstGeom>
          <a:effectLst>
            <a:softEdge rad="127000"/>
          </a:effectLst>
        </p:spPr>
      </p:pic>
    </p:spTree>
    <p:extLst>
      <p:ext uri="{BB962C8B-B14F-4D97-AF65-F5344CB8AC3E}">
        <p14:creationId xmlns:p14="http://schemas.microsoft.com/office/powerpoint/2010/main" val="33078795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20</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2027583" y="430514"/>
            <a:ext cx="8150087" cy="5987235"/>
          </a:xfrm>
          <a:prstGeom prst="rect">
            <a:avLst/>
          </a:prstGeom>
          <a:effectLst>
            <a:softEdge rad="127000"/>
          </a:effectLst>
        </p:spPr>
      </p:pic>
    </p:spTree>
    <p:extLst>
      <p:ext uri="{BB962C8B-B14F-4D97-AF65-F5344CB8AC3E}">
        <p14:creationId xmlns:p14="http://schemas.microsoft.com/office/powerpoint/2010/main" val="41863040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21</a:t>
            </a:fld>
            <a:endParaRPr lang="fr-FR" sz="1600" b="1" dirty="0">
              <a:latin typeface="Edwardian Script ITC" panose="030303020407070D0804" pitchFamily="66"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43270" y="472031"/>
            <a:ext cx="8918713" cy="5905163"/>
          </a:xfrm>
          <a:prstGeom prst="rect">
            <a:avLst/>
          </a:prstGeom>
          <a:effectLst>
            <a:softEdge rad="127000"/>
          </a:effectLst>
        </p:spPr>
      </p:pic>
    </p:spTree>
    <p:extLst>
      <p:ext uri="{BB962C8B-B14F-4D97-AF65-F5344CB8AC3E}">
        <p14:creationId xmlns:p14="http://schemas.microsoft.com/office/powerpoint/2010/main" val="184797946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22</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1470990" y="459478"/>
            <a:ext cx="9329531" cy="5888853"/>
          </a:xfrm>
          <a:prstGeom prst="rect">
            <a:avLst/>
          </a:prstGeom>
          <a:effectLst>
            <a:softEdge rad="127000"/>
          </a:effectLst>
        </p:spPr>
      </p:pic>
    </p:spTree>
    <p:extLst>
      <p:ext uri="{BB962C8B-B14F-4D97-AF65-F5344CB8AC3E}">
        <p14:creationId xmlns:p14="http://schemas.microsoft.com/office/powerpoint/2010/main" val="23415961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23</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58077" y="450574"/>
            <a:ext cx="7596721" cy="5863553"/>
          </a:xfrm>
          <a:prstGeom prst="rect">
            <a:avLst/>
          </a:prstGeom>
          <a:effectLst>
            <a:softEdge rad="127000"/>
          </a:effectLst>
        </p:spPr>
      </p:pic>
    </p:spTree>
    <p:extLst>
      <p:ext uri="{BB962C8B-B14F-4D97-AF65-F5344CB8AC3E}">
        <p14:creationId xmlns:p14="http://schemas.microsoft.com/office/powerpoint/2010/main" val="250239726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24</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813281" y="586120"/>
            <a:ext cx="10540519" cy="5699234"/>
          </a:xfrm>
          <a:prstGeom prst="rect">
            <a:avLst/>
          </a:prstGeom>
          <a:effectLst>
            <a:softEdge rad="127000"/>
          </a:effectLst>
        </p:spPr>
      </p:pic>
    </p:spTree>
    <p:extLst>
      <p:ext uri="{BB962C8B-B14F-4D97-AF65-F5344CB8AC3E}">
        <p14:creationId xmlns:p14="http://schemas.microsoft.com/office/powerpoint/2010/main" val="120436326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pic>
        <p:nvPicPr>
          <p:cNvPr id="10" name="Image 9"/>
          <p:cNvPicPr>
            <a:picLocks noChangeAspect="1"/>
          </p:cNvPicPr>
          <p:nvPr/>
        </p:nvPicPr>
        <p:blipFill>
          <a:blip r:embed="rId3"/>
          <a:stretch>
            <a:fillRect/>
          </a:stretch>
        </p:blipFill>
        <p:spPr>
          <a:xfrm>
            <a:off x="385349" y="421444"/>
            <a:ext cx="11421300" cy="5945533"/>
          </a:xfrm>
          <a:prstGeom prst="rect">
            <a:avLst/>
          </a:prstGeom>
          <a:effectLst>
            <a:softEdge rad="127000"/>
          </a:effectLst>
        </p:spPr>
      </p:pic>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25</a:t>
            </a:fld>
            <a:endParaRPr lang="fr-FR" sz="1600" b="1" dirty="0">
              <a:latin typeface="Edwardian Script ITC" panose="030303020407070D0804" pitchFamily="66" charset="0"/>
            </a:endParaRP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08701" y="1740944"/>
            <a:ext cx="5974598" cy="4797968"/>
          </a:xfrm>
          <a:prstGeom prst="rect">
            <a:avLst/>
          </a:prstGeom>
        </p:spPr>
      </p:pic>
      <p:sp>
        <p:nvSpPr>
          <p:cNvPr id="2" name="Rectangle 1"/>
          <p:cNvSpPr/>
          <p:nvPr/>
        </p:nvSpPr>
        <p:spPr>
          <a:xfrm>
            <a:off x="1220723" y="1609829"/>
            <a:ext cx="9750554" cy="4524315"/>
          </a:xfrm>
          <a:prstGeom prst="rect">
            <a:avLst/>
          </a:prstGeom>
        </p:spPr>
        <p:txBody>
          <a:bodyPr wrap="none">
            <a:spAutoFit/>
          </a:bodyPr>
          <a:lstStyle/>
          <a:p>
            <a:r>
              <a:rPr lang="fr-FR" sz="9600" b="1" dirty="0" smtClean="0">
                <a:ln>
                  <a:solidFill>
                    <a:sysClr val="windowText" lastClr="000000"/>
                  </a:solidFill>
                </a:ln>
                <a:solidFill>
                  <a:schemeClr val="bg1"/>
                </a:solidFill>
              </a:rPr>
              <a:t>           C’était</a:t>
            </a:r>
          </a:p>
          <a:p>
            <a:r>
              <a:rPr lang="fr-FR" sz="9600" b="1" dirty="0" smtClean="0">
                <a:ln>
                  <a:solidFill>
                    <a:sysClr val="windowText" lastClr="000000"/>
                  </a:solidFill>
                </a:ln>
                <a:solidFill>
                  <a:schemeClr val="bg1"/>
                </a:solidFill>
              </a:rPr>
              <a:t>Les Animaux rares </a:t>
            </a:r>
          </a:p>
          <a:p>
            <a:r>
              <a:rPr lang="fr-FR" sz="9600" b="1" dirty="0">
                <a:ln>
                  <a:solidFill>
                    <a:sysClr val="windowText" lastClr="000000"/>
                  </a:solidFill>
                </a:ln>
                <a:solidFill>
                  <a:schemeClr val="bg1"/>
                </a:solidFill>
              </a:rPr>
              <a:t> </a:t>
            </a:r>
            <a:r>
              <a:rPr lang="fr-FR" sz="9600" b="1" dirty="0" smtClean="0">
                <a:ln>
                  <a:solidFill>
                    <a:sysClr val="windowText" lastClr="000000"/>
                  </a:solidFill>
                </a:ln>
                <a:solidFill>
                  <a:schemeClr val="bg1"/>
                </a:solidFill>
              </a:rPr>
              <a:t>       par Lande</a:t>
            </a:r>
            <a:endParaRPr lang="fr-FR" sz="9600" b="1" dirty="0">
              <a:ln>
                <a:solidFill>
                  <a:sysClr val="windowText" lastClr="000000"/>
                </a:solidFill>
              </a:ln>
              <a:solidFill>
                <a:schemeClr val="bg1"/>
              </a:solidFill>
            </a:endParaRPr>
          </a:p>
        </p:txBody>
      </p:sp>
    </p:spTree>
    <p:extLst>
      <p:ext uri="{BB962C8B-B14F-4D97-AF65-F5344CB8AC3E}">
        <p14:creationId xmlns:p14="http://schemas.microsoft.com/office/powerpoint/2010/main" val="5888439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2000"/>
                                        <p:tgtEl>
                                          <p:spTgt spid="9"/>
                                        </p:tgtEl>
                                      </p:cBhvr>
                                    </p:animEffect>
                                    <p:anim calcmode="lin" valueType="num">
                                      <p:cBhvr>
                                        <p:cTn id="16" dur="2000" fill="hold"/>
                                        <p:tgtEl>
                                          <p:spTgt spid="9"/>
                                        </p:tgtEl>
                                        <p:attrNameLst>
                                          <p:attrName>ppt_w</p:attrName>
                                        </p:attrNameLst>
                                      </p:cBhvr>
                                      <p:tavLst>
                                        <p:tav tm="0" fmla="#ppt_w*sin(2.5*pi*$)">
                                          <p:val>
                                            <p:fltVal val="0"/>
                                          </p:val>
                                        </p:tav>
                                        <p:tav tm="100000">
                                          <p:val>
                                            <p:fltVal val="1"/>
                                          </p:val>
                                        </p:tav>
                                      </p:tavLst>
                                    </p:anim>
                                    <p:anim calcmode="lin" valueType="num">
                                      <p:cBhvr>
                                        <p:cTn id="17"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128</TotalTime>
  <Words>551</Words>
  <Application>Microsoft Office PowerPoint</Application>
  <PresentationFormat>Grand écran</PresentationFormat>
  <Paragraphs>136</Paragraphs>
  <Slides>25</Slides>
  <Notes>25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25</vt:i4>
      </vt:variant>
    </vt:vector>
  </HeadingPairs>
  <TitlesOfParts>
    <vt:vector size="30" baseType="lpstr">
      <vt:lpstr>Arial</vt:lpstr>
      <vt:lpstr>Calibri</vt:lpstr>
      <vt:lpstr>Calibri Light</vt:lpstr>
      <vt:lpstr>Edwardian Script ITC</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25</cp:revision>
  <dcterms:created xsi:type="dcterms:W3CDTF">2019-06-29T16:50:52Z</dcterms:created>
  <dcterms:modified xsi:type="dcterms:W3CDTF">2019-09-05T18:57:38Z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