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yxwUgU59wZ1Y5eeNh/0eg==" hashData="0XAquglReUiqaWQbDd5jKlCnSLRCSQoqLwg2FOhYDErd0Tj3GYHJJavvAYY/MakMeCaBdE5r3NQVqR/3iX8m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0" d="100"/>
          <a:sy n="80" d="100"/>
        </p:scale>
        <p:origin x="96"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05/09/2019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05/09/2019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05/09/2019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05/09/2019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05/09/2019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N° </a:t>
            </a:r>
            <a:r>
              <a:rPr lang="fr-FR" sz="9600" b="1" dirty="0" smtClean="0">
                <a:ln>
                  <a:solidFill>
                    <a:sysClr val="windowText" lastClr="000000"/>
                  </a:solidFill>
                </a:ln>
                <a:solidFill>
                  <a:schemeClr val="bg1"/>
                </a:solidFill>
              </a:rPr>
              <a:t>3</a:t>
            </a:r>
            <a:endParaRPr lang="fr-FR" sz="9600" b="1" dirty="0" smtClean="0">
              <a:ln>
                <a:solidFill>
                  <a:sysClr val="windowText" lastClr="000000"/>
                </a:solidFill>
              </a:ln>
              <a:solidFill>
                <a:schemeClr val="bg1"/>
              </a:solidFill>
            </a:endParaRP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380278_unsage2111111_001.wav"/>
          </p:stSnd>
        </p:sndAc>
      </p:transition>
    </mc:Choice>
    <mc:Fallback>
      <p:transition spd="slow" advTm="12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127513" y="430976"/>
            <a:ext cx="5936974" cy="5996048"/>
          </a:xfrm>
          <a:prstGeom prst="rect">
            <a:avLst/>
          </a:prstGeom>
          <a:effectLst>
            <a:softEdge rad="1270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69773" y="442843"/>
            <a:ext cx="8905461" cy="5936974"/>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756451" y="435267"/>
            <a:ext cx="6760957" cy="5915838"/>
          </a:xfrm>
          <a:prstGeom prst="rect">
            <a:avLst/>
          </a:prstGeom>
          <a:effectLst>
            <a:softEdge rad="127000"/>
          </a:effectLst>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46852" y="447261"/>
            <a:ext cx="7924800" cy="5943600"/>
          </a:xfrm>
          <a:prstGeom prst="rect">
            <a:avLst/>
          </a:prstGeom>
          <a:effectLst>
            <a:softEdge rad="3175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358078" y="439223"/>
            <a:ext cx="7567800" cy="5907767"/>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034748" y="488918"/>
            <a:ext cx="6149009" cy="5854926"/>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3360" y="498750"/>
            <a:ext cx="5125278" cy="5786604"/>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17073" y="439411"/>
            <a:ext cx="4157854" cy="5845943"/>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835965" y="410817"/>
            <a:ext cx="6619403" cy="5947120"/>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73" b="13237"/>
          <a:stretch/>
        </p:blipFill>
        <p:spPr>
          <a:xfrm>
            <a:off x="3481180" y="432012"/>
            <a:ext cx="5129420" cy="5950226"/>
          </a:xfrm>
          <a:prstGeom prst="rect">
            <a:avLst/>
          </a:prstGeom>
          <a:effectLst>
            <a:softEdge rad="1270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13113" y="506895"/>
            <a:ext cx="7779026" cy="5834269"/>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007165" y="467106"/>
            <a:ext cx="10346635" cy="5828604"/>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650435" y="486588"/>
            <a:ext cx="6866974" cy="5905597"/>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73356" y="443148"/>
            <a:ext cx="7858539" cy="5961650"/>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828800" y="461302"/>
            <a:ext cx="8547652" cy="5926207"/>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60104" y="448923"/>
            <a:ext cx="7885044" cy="5950153"/>
          </a:xfrm>
          <a:prstGeom prst="rect">
            <a:avLst/>
          </a:prstGeom>
          <a:effectLst>
            <a:softEdge rad="127000"/>
          </a:effectLst>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91822" y="548816"/>
            <a:ext cx="10324505" cy="5807534"/>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838200" y="486023"/>
            <a:ext cx="10624930" cy="5826004"/>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940904" y="471487"/>
            <a:ext cx="10412896" cy="5857255"/>
          </a:xfrm>
          <a:prstGeom prst="rect">
            <a:avLst/>
          </a:prstGeom>
          <a:effectLst>
            <a:softEdge rad="1270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855304" y="445720"/>
            <a:ext cx="8481392" cy="5966560"/>
          </a:xfrm>
          <a:prstGeom prst="rect">
            <a:avLst/>
          </a:prstGeom>
          <a:effectLst>
            <a:softEdge rad="127000"/>
          </a:effectLst>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83026" y="448272"/>
            <a:ext cx="8892209" cy="5917361"/>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C’était</a:t>
            </a:r>
          </a:p>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2019-06-29T16:50:52Z</dcterms:created>
  <dcterms:modified xsi:type="dcterms:W3CDTF">2019-09-05T17:59:46Z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