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4JRj7jzgYYZV3bspydn5Q==" hashData="sFltX171pXjhvEA+RKOcmuDy6a8/7WxlWuY+u/7LpJ96MMHlX9lBSFKIsFblBjQtQCBWXhclgaInKDECCPqbl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05/09/2019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05/09/2019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05/09/2019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05/09/2019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05/09/2019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a:t>
            </a:r>
            <a:r>
              <a:rPr lang="fr-FR" sz="9600" b="1" dirty="0" smtClean="0">
                <a:ln>
                  <a:solidFill>
                    <a:sysClr val="windowText" lastClr="000000"/>
                  </a:solidFill>
                </a:ln>
                <a:solidFill>
                  <a:schemeClr val="bg1"/>
                </a:solidFill>
              </a:rPr>
              <a:t>2</a:t>
            </a:r>
            <a:endParaRPr lang="fr-FR" sz="9600" b="1" dirty="0" smtClean="0">
              <a:ln>
                <a:solidFill>
                  <a:sysClr val="windowText" lastClr="000000"/>
                </a:solidFill>
              </a:ln>
              <a:solidFill>
                <a:schemeClr val="bg1"/>
              </a:solidFill>
            </a:endParaRP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sndAc>
          <p:stSnd loop="1">
            <p:snd r:embed="rId3" name="380278_unsage2111111_001.wav"/>
          </p:stSnd>
        </p:sndAc>
      </p:transition>
    </mc:Choice>
    <mc:Fallback>
      <p:transition spd="slow" advTm="13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567623" y="549959"/>
            <a:ext cx="11151626" cy="5709507"/>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433665" y="366397"/>
            <a:ext cx="5374433" cy="6069010"/>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838200" y="484632"/>
            <a:ext cx="10515600" cy="5888736"/>
          </a:xfrm>
          <a:prstGeom prst="rect">
            <a:avLst/>
          </a:prstGeom>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343608" y="570100"/>
            <a:ext cx="9517225" cy="5710335"/>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884784" y="479091"/>
            <a:ext cx="8472196" cy="5865366"/>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46041" y="492531"/>
            <a:ext cx="7875037" cy="5891549"/>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2108719" y="642856"/>
            <a:ext cx="8000944" cy="5590722"/>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911152" y="483821"/>
            <a:ext cx="6438122" cy="5828413"/>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471486"/>
            <a:ext cx="10515600" cy="5915025"/>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72817" y="522031"/>
            <a:ext cx="8696130" cy="5780856"/>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015412" y="546512"/>
            <a:ext cx="8248261" cy="5704745"/>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55755" y="548816"/>
            <a:ext cx="7648717" cy="5736538"/>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847461" y="543378"/>
            <a:ext cx="8528180" cy="5750271"/>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975673" y="548816"/>
            <a:ext cx="10152267" cy="5710650"/>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722281" y="460270"/>
            <a:ext cx="6795128" cy="5896080"/>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7010" y="646807"/>
            <a:ext cx="10737980" cy="5637440"/>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99746" y="442856"/>
            <a:ext cx="3953654" cy="5972287"/>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900196" y="418282"/>
            <a:ext cx="4422710" cy="5979388"/>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284376" y="442427"/>
            <a:ext cx="5673012" cy="5921206"/>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46041" y="516592"/>
            <a:ext cx="7875037" cy="5843277"/>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209731" y="454425"/>
            <a:ext cx="5803640" cy="5917437"/>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drap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2019-06-29T16:50:52Z</dcterms:created>
  <dcterms:modified xsi:type="dcterms:W3CDTF">2019-09-05T17:37:23Z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