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5" r:id="rId20"/>
    <p:sldId id="276" r:id="rId21"/>
    <p:sldId id="277" r:id="rId22"/>
    <p:sldId id="278" r:id="rId23"/>
    <p:sldId id="279" r:id="rId24"/>
    <p:sldId id="280" r:id="rId25"/>
    <p:sldId id="274"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orsrm6c3eOWO4NjY9/kzQ==" hashData="zUjFe2dXMPd13FkBoGmqTVwg4lazC7bnNySMDYD70Hd+Oxe2EXYn8PLEYMbXR0om3wKvv5iEv2tQso9ee3so/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22" autoAdjust="0"/>
    <p:restoredTop sz="94660"/>
  </p:normalViewPr>
  <p:slideViewPr>
    <p:cSldViewPr snapToGrid="0" showGuides="1">
      <p:cViewPr varScale="1">
        <p:scale>
          <a:sx n="80" d="100"/>
          <a:sy n="80" d="100"/>
        </p:scale>
        <p:origin x="96" y="19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711F55-7BAD-41C3-A7FD-D25F41F0DAB8}" type="datetimeFigureOut">
              <a:rPr lang="fr-FR" smtClean="0"/>
              <a:t>15/09/2019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433CCF-671B-4AC7-BF51-C41A83C96FC8}" type="slidenum">
              <a:rPr lang="fr-FR" smtClean="0"/>
              <a:t>‹N°›</a:t>
            </a:fld>
            <a:endParaRPr lang="fr-FR"/>
          </a:p>
        </p:txBody>
      </p:sp>
    </p:spTree>
    <p:extLst>
      <p:ext uri="{BB962C8B-B14F-4D97-AF65-F5344CB8AC3E}">
        <p14:creationId xmlns:p14="http://schemas.microsoft.com/office/powerpoint/2010/main" val="40695342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a:t>
            </a:fld>
            <a:endParaRPr lang="fr-FR"/>
          </a:p>
        </p:txBody>
      </p:sp>
    </p:spTree>
    <p:extLst>
      <p:ext uri="{BB962C8B-B14F-4D97-AF65-F5344CB8AC3E}">
        <p14:creationId xmlns:p14="http://schemas.microsoft.com/office/powerpoint/2010/main" val="7025844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a:t>
            </a:fld>
            <a:endParaRPr lang="fr-FR"/>
          </a:p>
        </p:txBody>
      </p:sp>
    </p:spTree>
    <p:extLst>
      <p:ext uri="{BB962C8B-B14F-4D97-AF65-F5344CB8AC3E}">
        <p14:creationId xmlns:p14="http://schemas.microsoft.com/office/powerpoint/2010/main" val="20236046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3</a:t>
            </a:fld>
            <a:endParaRPr lang="fr-FR"/>
          </a:p>
        </p:txBody>
      </p:sp>
    </p:spTree>
    <p:extLst>
      <p:ext uri="{BB962C8B-B14F-4D97-AF65-F5344CB8AC3E}">
        <p14:creationId xmlns:p14="http://schemas.microsoft.com/office/powerpoint/2010/main" val="2486153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4</a:t>
            </a:fld>
            <a:endParaRPr lang="fr-FR"/>
          </a:p>
        </p:txBody>
      </p:sp>
    </p:spTree>
    <p:extLst>
      <p:ext uri="{BB962C8B-B14F-4D97-AF65-F5344CB8AC3E}">
        <p14:creationId xmlns:p14="http://schemas.microsoft.com/office/powerpoint/2010/main" val="685850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5</a:t>
            </a:fld>
            <a:endParaRPr lang="fr-FR"/>
          </a:p>
        </p:txBody>
      </p:sp>
    </p:spTree>
    <p:extLst>
      <p:ext uri="{BB962C8B-B14F-4D97-AF65-F5344CB8AC3E}">
        <p14:creationId xmlns:p14="http://schemas.microsoft.com/office/powerpoint/2010/main" val="35737138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6</a:t>
            </a:fld>
            <a:endParaRPr lang="fr-FR"/>
          </a:p>
        </p:txBody>
      </p:sp>
    </p:spTree>
    <p:extLst>
      <p:ext uri="{BB962C8B-B14F-4D97-AF65-F5344CB8AC3E}">
        <p14:creationId xmlns:p14="http://schemas.microsoft.com/office/powerpoint/2010/main" val="340158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7</a:t>
            </a:fld>
            <a:endParaRPr lang="fr-FR"/>
          </a:p>
        </p:txBody>
      </p:sp>
    </p:spTree>
    <p:extLst>
      <p:ext uri="{BB962C8B-B14F-4D97-AF65-F5344CB8AC3E}">
        <p14:creationId xmlns:p14="http://schemas.microsoft.com/office/powerpoint/2010/main" val="3274538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8</a:t>
            </a:fld>
            <a:endParaRPr lang="fr-FR"/>
          </a:p>
        </p:txBody>
      </p:sp>
    </p:spTree>
    <p:extLst>
      <p:ext uri="{BB962C8B-B14F-4D97-AF65-F5344CB8AC3E}">
        <p14:creationId xmlns:p14="http://schemas.microsoft.com/office/powerpoint/2010/main" val="33230939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9</a:t>
            </a:fld>
            <a:endParaRPr lang="fr-FR"/>
          </a:p>
        </p:txBody>
      </p:sp>
    </p:spTree>
    <p:extLst>
      <p:ext uri="{BB962C8B-B14F-4D97-AF65-F5344CB8AC3E}">
        <p14:creationId xmlns:p14="http://schemas.microsoft.com/office/powerpoint/2010/main" val="854474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10</a:t>
            </a:fld>
            <a:endParaRPr lang="fr-FR"/>
          </a:p>
        </p:txBody>
      </p:sp>
    </p:spTree>
    <p:extLst>
      <p:ext uri="{BB962C8B-B14F-4D97-AF65-F5344CB8AC3E}">
        <p14:creationId xmlns:p14="http://schemas.microsoft.com/office/powerpoint/2010/main" val="2263568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11</a:t>
            </a:fld>
            <a:endParaRPr lang="fr-FR"/>
          </a:p>
        </p:txBody>
      </p:sp>
    </p:spTree>
    <p:extLst>
      <p:ext uri="{BB962C8B-B14F-4D97-AF65-F5344CB8AC3E}">
        <p14:creationId xmlns:p14="http://schemas.microsoft.com/office/powerpoint/2010/main" val="2581232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12</a:t>
            </a:fld>
            <a:endParaRPr lang="fr-FR"/>
          </a:p>
        </p:txBody>
      </p:sp>
    </p:spTree>
    <p:extLst>
      <p:ext uri="{BB962C8B-B14F-4D97-AF65-F5344CB8AC3E}">
        <p14:creationId xmlns:p14="http://schemas.microsoft.com/office/powerpoint/2010/main" val="2426757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13</a:t>
            </a:fld>
            <a:endParaRPr lang="fr-FR"/>
          </a:p>
        </p:txBody>
      </p:sp>
    </p:spTree>
    <p:extLst>
      <p:ext uri="{BB962C8B-B14F-4D97-AF65-F5344CB8AC3E}">
        <p14:creationId xmlns:p14="http://schemas.microsoft.com/office/powerpoint/2010/main" val="3105117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14</a:t>
            </a:fld>
            <a:endParaRPr lang="fr-FR"/>
          </a:p>
        </p:txBody>
      </p:sp>
    </p:spTree>
    <p:extLst>
      <p:ext uri="{BB962C8B-B14F-4D97-AF65-F5344CB8AC3E}">
        <p14:creationId xmlns:p14="http://schemas.microsoft.com/office/powerpoint/2010/main" val="22815539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15</a:t>
            </a:fld>
            <a:endParaRPr lang="fr-FR"/>
          </a:p>
        </p:txBody>
      </p:sp>
    </p:spTree>
    <p:extLst>
      <p:ext uri="{BB962C8B-B14F-4D97-AF65-F5344CB8AC3E}">
        <p14:creationId xmlns:p14="http://schemas.microsoft.com/office/powerpoint/2010/main" val="33325569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16</a:t>
            </a:fld>
            <a:endParaRPr lang="fr-FR"/>
          </a:p>
        </p:txBody>
      </p:sp>
    </p:spTree>
    <p:extLst>
      <p:ext uri="{BB962C8B-B14F-4D97-AF65-F5344CB8AC3E}">
        <p14:creationId xmlns:p14="http://schemas.microsoft.com/office/powerpoint/2010/main" val="15461776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17</a:t>
            </a:fld>
            <a:endParaRPr lang="fr-FR"/>
          </a:p>
        </p:txBody>
      </p:sp>
    </p:spTree>
    <p:extLst>
      <p:ext uri="{BB962C8B-B14F-4D97-AF65-F5344CB8AC3E}">
        <p14:creationId xmlns:p14="http://schemas.microsoft.com/office/powerpoint/2010/main" val="278608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18</a:t>
            </a:fld>
            <a:endParaRPr lang="fr-FR"/>
          </a:p>
        </p:txBody>
      </p:sp>
    </p:spTree>
    <p:extLst>
      <p:ext uri="{BB962C8B-B14F-4D97-AF65-F5344CB8AC3E}">
        <p14:creationId xmlns:p14="http://schemas.microsoft.com/office/powerpoint/2010/main" val="15720671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19</a:t>
            </a:fld>
            <a:endParaRPr lang="fr-FR"/>
          </a:p>
        </p:txBody>
      </p:sp>
    </p:spTree>
    <p:extLst>
      <p:ext uri="{BB962C8B-B14F-4D97-AF65-F5344CB8AC3E}">
        <p14:creationId xmlns:p14="http://schemas.microsoft.com/office/powerpoint/2010/main" val="40884265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20</a:t>
            </a:fld>
            <a:endParaRPr lang="fr-FR"/>
          </a:p>
        </p:txBody>
      </p:sp>
    </p:spTree>
    <p:extLst>
      <p:ext uri="{BB962C8B-B14F-4D97-AF65-F5344CB8AC3E}">
        <p14:creationId xmlns:p14="http://schemas.microsoft.com/office/powerpoint/2010/main" val="213415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21</a:t>
            </a:fld>
            <a:endParaRPr lang="fr-FR"/>
          </a:p>
        </p:txBody>
      </p:sp>
    </p:spTree>
    <p:extLst>
      <p:ext uri="{BB962C8B-B14F-4D97-AF65-F5344CB8AC3E}">
        <p14:creationId xmlns:p14="http://schemas.microsoft.com/office/powerpoint/2010/main" val="26344769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22</a:t>
            </a:fld>
            <a:endParaRPr lang="fr-FR"/>
          </a:p>
        </p:txBody>
      </p:sp>
    </p:spTree>
    <p:extLst>
      <p:ext uri="{BB962C8B-B14F-4D97-AF65-F5344CB8AC3E}">
        <p14:creationId xmlns:p14="http://schemas.microsoft.com/office/powerpoint/2010/main" val="4912455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23</a:t>
            </a:fld>
            <a:endParaRPr lang="fr-FR"/>
          </a:p>
        </p:txBody>
      </p:sp>
    </p:spTree>
    <p:extLst>
      <p:ext uri="{BB962C8B-B14F-4D97-AF65-F5344CB8AC3E}">
        <p14:creationId xmlns:p14="http://schemas.microsoft.com/office/powerpoint/2010/main" val="4820503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24</a:t>
            </a:fld>
            <a:endParaRPr lang="fr-FR"/>
          </a:p>
        </p:txBody>
      </p:sp>
    </p:spTree>
    <p:extLst>
      <p:ext uri="{BB962C8B-B14F-4D97-AF65-F5344CB8AC3E}">
        <p14:creationId xmlns:p14="http://schemas.microsoft.com/office/powerpoint/2010/main" val="24832642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B1433CCF-671B-4AC7-BF51-C41A83C96FC8}" type="slidenum">
              <a:rPr lang="fr-FR" smtClean="0"/>
              <a:t>25</a:t>
            </a:fld>
            <a:endParaRPr lang="fr-FR"/>
          </a:p>
        </p:txBody>
      </p:sp>
    </p:spTree>
    <p:extLst>
      <p:ext uri="{BB962C8B-B14F-4D97-AF65-F5344CB8AC3E}">
        <p14:creationId xmlns:p14="http://schemas.microsoft.com/office/powerpoint/2010/main" val="14065358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1A7E5DA3-6676-4E63-9826-F3CE48798389}"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208218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742104C-F8A1-434F-A0A3-9DB536F1679D}"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6017648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66498796-9CE0-40CD-863C-71D3147B8E28}"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916496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049540-F11A-458F-85F9-8C115299B035}"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61852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ED7BB43-3337-405E-A7E1-A62088E3C559}" type="datetime1">
              <a:rPr lang="fr-FR" smtClean="0"/>
              <a:t>15/09/2019</a:t>
            </a:fld>
            <a:endParaRPr lang="fr-FR"/>
          </a:p>
        </p:txBody>
      </p:sp>
      <p:sp>
        <p:nvSpPr>
          <p:cNvPr id="8" name="Espace réservé du pied de page 7"/>
          <p:cNvSpPr>
            <a:spLocks noGrp="1"/>
          </p:cNvSpPr>
          <p:nvPr>
            <p:ph type="ftr" sz="quarter" idx="11"/>
          </p:nvPr>
        </p:nvSpPr>
        <p:spPr/>
        <p:txBody>
          <a:bodyPr/>
          <a:lstStyle/>
          <a:p>
            <a:r>
              <a:rPr lang="fr-FR" smtClean="0"/>
              <a:t>PPS Lande 2019</a:t>
            </a:r>
            <a:endParaRPr lang="fr-FR"/>
          </a:p>
        </p:txBody>
      </p:sp>
      <p:sp>
        <p:nvSpPr>
          <p:cNvPr id="9" name="Espace réservé du numéro de diapositive 8"/>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0345857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37CA89A-FD36-467E-B9F5-671C778B7DEF}" type="datetime1">
              <a:rPr lang="fr-FR" smtClean="0"/>
              <a:t>15/09/2019</a:t>
            </a:fld>
            <a:endParaRPr lang="fr-FR"/>
          </a:p>
        </p:txBody>
      </p:sp>
      <p:sp>
        <p:nvSpPr>
          <p:cNvPr id="4" name="Espace réservé du pied de page 3"/>
          <p:cNvSpPr>
            <a:spLocks noGrp="1"/>
          </p:cNvSpPr>
          <p:nvPr>
            <p:ph type="ftr" sz="quarter" idx="11"/>
          </p:nvPr>
        </p:nvSpPr>
        <p:spPr/>
        <p:txBody>
          <a:bodyPr/>
          <a:lstStyle/>
          <a:p>
            <a:r>
              <a:rPr lang="fr-FR" smtClean="0"/>
              <a:t>PPS Lande 2019</a:t>
            </a:r>
            <a:endParaRPr lang="fr-FR"/>
          </a:p>
        </p:txBody>
      </p:sp>
      <p:sp>
        <p:nvSpPr>
          <p:cNvPr id="5" name="Espace réservé du numéro de diapositive 4"/>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3700693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CE763B9-E3CF-4D26-A374-7647A274B075}" type="datetime1">
              <a:rPr lang="fr-FR" smtClean="0"/>
              <a:t>15/09/2019</a:t>
            </a:fld>
            <a:endParaRPr lang="fr-FR"/>
          </a:p>
        </p:txBody>
      </p:sp>
      <p:sp>
        <p:nvSpPr>
          <p:cNvPr id="3" name="Espace réservé du pied de page 2"/>
          <p:cNvSpPr>
            <a:spLocks noGrp="1"/>
          </p:cNvSpPr>
          <p:nvPr>
            <p:ph type="ftr" sz="quarter" idx="11"/>
          </p:nvPr>
        </p:nvSpPr>
        <p:spPr/>
        <p:txBody>
          <a:bodyPr/>
          <a:lstStyle/>
          <a:p>
            <a:r>
              <a:rPr lang="fr-FR" smtClean="0"/>
              <a:t>PPS Lande 2019</a:t>
            </a:r>
            <a:endParaRPr lang="fr-FR"/>
          </a:p>
        </p:txBody>
      </p:sp>
      <p:sp>
        <p:nvSpPr>
          <p:cNvPr id="4" name="Espace réservé du numéro de diapositive 3"/>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9504852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960819C-4D5A-4DEC-B9C3-8DB8E6AA8DBE}"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15359616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90032B-99D1-46F3-9EAC-78DBB0530EC7}" type="datetime1">
              <a:rPr lang="fr-FR" smtClean="0"/>
              <a:t>15/09/2019</a:t>
            </a:fld>
            <a:endParaRPr lang="fr-FR"/>
          </a:p>
        </p:txBody>
      </p:sp>
      <p:sp>
        <p:nvSpPr>
          <p:cNvPr id="6" name="Espace réservé du pied de page 5"/>
          <p:cNvSpPr>
            <a:spLocks noGrp="1"/>
          </p:cNvSpPr>
          <p:nvPr>
            <p:ph type="ftr" sz="quarter" idx="11"/>
          </p:nvPr>
        </p:nvSpPr>
        <p:spPr/>
        <p:txBody>
          <a:bodyPr/>
          <a:lstStyle/>
          <a:p>
            <a:r>
              <a:rPr lang="fr-FR" smtClean="0"/>
              <a:t>PPS Lande 2019</a:t>
            </a:r>
            <a:endParaRPr lang="fr-FR"/>
          </a:p>
        </p:txBody>
      </p:sp>
      <p:sp>
        <p:nvSpPr>
          <p:cNvPr id="7" name="Espace réservé du numéro de diapositive 6"/>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4271521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F26BAAF-EC29-44B0-9F7E-7E7CDA66A13F}"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594835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BD1664-4CF1-4646-8825-56AEDAB2CD1E}" type="datetime1">
              <a:rPr lang="fr-FR" smtClean="0"/>
              <a:t>15/09/2019</a:t>
            </a:fld>
            <a:endParaRPr lang="fr-FR"/>
          </a:p>
        </p:txBody>
      </p:sp>
      <p:sp>
        <p:nvSpPr>
          <p:cNvPr id="5" name="Espace réservé du pied de page 4"/>
          <p:cNvSpPr>
            <a:spLocks noGrp="1"/>
          </p:cNvSpPr>
          <p:nvPr>
            <p:ph type="ftr" sz="quarter" idx="11"/>
          </p:nvPr>
        </p:nvSpPr>
        <p:spPr/>
        <p:txBody>
          <a:bodyPr/>
          <a:lstStyle/>
          <a:p>
            <a:r>
              <a:rPr lang="fr-FR" smtClean="0"/>
              <a:t>PPS Lande 2019</a:t>
            </a:r>
            <a:endParaRPr lang="fr-FR"/>
          </a:p>
        </p:txBody>
      </p:sp>
      <p:sp>
        <p:nvSpPr>
          <p:cNvPr id="6" name="Espace réservé du numéro de diapositive 5"/>
          <p:cNvSpPr>
            <a:spLocks noGrp="1"/>
          </p:cNvSpPr>
          <p:nvPr>
            <p:ph type="sldNum" sz="quarter" idx="12"/>
          </p:nvPr>
        </p:nvSpPr>
        <p:spPr/>
        <p:txBody>
          <a:bodyPr/>
          <a:lstStyle/>
          <a:p>
            <a:fld id="{A9F1E3CF-0981-4F28-914C-C3000F80710C}" type="slidenum">
              <a:rPr lang="fr-FR" smtClean="0"/>
              <a:t>‹N°›</a:t>
            </a:fld>
            <a:endParaRPr lang="fr-FR"/>
          </a:p>
        </p:txBody>
      </p:sp>
    </p:spTree>
    <p:extLst>
      <p:ext uri="{BB962C8B-B14F-4D97-AF65-F5344CB8AC3E}">
        <p14:creationId xmlns:p14="http://schemas.microsoft.com/office/powerpoint/2010/main" val="36396457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0E1C3E-8225-41D9-8A34-99B0A5A4ABC6}" type="datetime1">
              <a:rPr lang="fr-FR" smtClean="0"/>
              <a:t>15/09/2019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F1E3CF-0981-4F28-914C-C3000F80710C}" type="slidenum">
              <a:rPr lang="fr-FR" smtClean="0"/>
              <a:t>‹N°›</a:t>
            </a:fld>
            <a:endParaRPr lang="fr-FR"/>
          </a:p>
        </p:txBody>
      </p:sp>
    </p:spTree>
    <p:extLst>
      <p:ext uri="{BB962C8B-B14F-4D97-AF65-F5344CB8AC3E}">
        <p14:creationId xmlns:p14="http://schemas.microsoft.com/office/powerpoint/2010/main" val="19868745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pic>
        <p:nvPicPr>
          <p:cNvPr id="10" name="Image 9"/>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83553" y="456942"/>
            <a:ext cx="11424894" cy="5944115"/>
          </a:xfrm>
          <a:prstGeom prst="rect">
            <a:avLst/>
          </a:prstGeom>
        </p:spPr>
      </p:pic>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2" y="1166841"/>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N° 10</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4491809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sndAc>
          <p:stSnd loop="1">
            <p:snd r:embed="rId3" name="380278_unsage2111111_001.wav"/>
          </p:stSnd>
        </p:sndAc>
      </p:transition>
    </mc:Choice>
    <mc:Fallback>
      <p:transition spd="slow" advTm="12000">
        <p:fade/>
        <p:sndAc>
          <p:stSnd loop="1">
            <p:snd r:embed="rId3" name="380278_unsage21111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a:t>
            </a:fld>
            <a:endParaRPr lang="fr-FR" sz="1600" b="1" dirty="0">
              <a:latin typeface="Edwardian Script ITC" panose="030303020407070D0804" pitchFamily="66" charset="0"/>
            </a:endParaRPr>
          </a:p>
        </p:txBody>
      </p:sp>
      <p:sp>
        <p:nvSpPr>
          <p:cNvPr id="2" name="Rectangle 1"/>
          <p:cNvSpPr/>
          <p:nvPr/>
        </p:nvSpPr>
        <p:spPr>
          <a:xfrm>
            <a:off x="1035523" y="447040"/>
            <a:ext cx="10120952" cy="5909310"/>
          </a:xfrm>
          <a:prstGeom prst="rect">
            <a:avLst/>
          </a:prstGeom>
        </p:spPr>
        <p:txBody>
          <a:bodyPr wrap="square">
            <a:spAutoFit/>
          </a:bodyPr>
          <a:lstStyle/>
          <a:p>
            <a:r>
              <a:rPr lang="fr-FR" sz="5400" b="1" dirty="0" smtClean="0">
                <a:ln>
                  <a:solidFill>
                    <a:sysClr val="windowText" lastClr="000000"/>
                  </a:solidFill>
                </a:ln>
                <a:solidFill>
                  <a:schemeClr val="bg1"/>
                </a:solidFill>
              </a:rPr>
              <a:t>À </a:t>
            </a:r>
            <a:r>
              <a:rPr lang="fr-FR" sz="5400" b="1" dirty="0">
                <a:ln>
                  <a:solidFill>
                    <a:sysClr val="windowText" lastClr="000000"/>
                  </a:solidFill>
                </a:ln>
                <a:solidFill>
                  <a:schemeClr val="bg1"/>
                </a:solidFill>
              </a:rPr>
              <a:t>la recherche de l'animal le plus rare du monde ?</a:t>
            </a:r>
          </a:p>
          <a:p>
            <a:endParaRPr lang="fr-FR" sz="5400" b="1" dirty="0">
              <a:ln>
                <a:solidFill>
                  <a:sysClr val="windowText" lastClr="000000"/>
                </a:solidFill>
              </a:ln>
              <a:solidFill>
                <a:schemeClr val="bg1"/>
              </a:solidFill>
            </a:endParaRPr>
          </a:p>
          <a:p>
            <a:r>
              <a:rPr lang="fr-FR" sz="5400" b="1" dirty="0">
                <a:ln>
                  <a:solidFill>
                    <a:sysClr val="windowText" lastClr="000000"/>
                  </a:solidFill>
                </a:ln>
                <a:solidFill>
                  <a:schemeClr val="bg1"/>
                </a:solidFill>
              </a:rPr>
              <a:t>Il est très compliqué de dire que tel animal est l'animal le plus rare du monde, c'est pourquoi, nous reformulons !</a:t>
            </a:r>
          </a:p>
        </p:txBody>
      </p:sp>
    </p:spTree>
    <p:extLst>
      <p:ext uri="{BB962C8B-B14F-4D97-AF65-F5344CB8AC3E}">
        <p14:creationId xmlns:p14="http://schemas.microsoft.com/office/powerpoint/2010/main" val="38304529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3</a:t>
            </a:fld>
            <a:endParaRPr lang="fr-FR" sz="1600" b="1" dirty="0">
              <a:latin typeface="Edwardian Script ITC" panose="030303020407070D0804" pitchFamily="66" charset="0"/>
            </a:endParaRPr>
          </a:p>
        </p:txBody>
      </p:sp>
      <p:sp>
        <p:nvSpPr>
          <p:cNvPr id="2" name="Rectangle 1"/>
          <p:cNvSpPr/>
          <p:nvPr/>
        </p:nvSpPr>
        <p:spPr>
          <a:xfrm>
            <a:off x="424070" y="409844"/>
            <a:ext cx="11426686" cy="6186309"/>
          </a:xfrm>
          <a:prstGeom prst="rect">
            <a:avLst/>
          </a:prstGeom>
        </p:spPr>
        <p:txBody>
          <a:bodyPr wrap="square">
            <a:spAutoFit/>
          </a:bodyPr>
          <a:lstStyle/>
          <a:p>
            <a:r>
              <a:rPr lang="fr-FR" sz="3600" b="1" dirty="0" smtClean="0">
                <a:ln>
                  <a:solidFill>
                    <a:schemeClr val="tx1"/>
                  </a:solidFill>
                </a:ln>
                <a:solidFill>
                  <a:schemeClr val="bg1"/>
                </a:solidFill>
              </a:rPr>
              <a:t>La </a:t>
            </a:r>
            <a:r>
              <a:rPr lang="fr-FR" sz="3600" b="1" dirty="0">
                <a:ln>
                  <a:solidFill>
                    <a:schemeClr val="tx1"/>
                  </a:solidFill>
                </a:ln>
                <a:solidFill>
                  <a:schemeClr val="bg1"/>
                </a:solidFill>
              </a:rPr>
              <a:t>nature est merveilleuse et ne cessera jamais de nous étonner avec des animaux rares récemment découverts possédant tous des caractéristiques et des comportements inhabituels</a:t>
            </a:r>
            <a:r>
              <a:rPr lang="fr-FR" sz="3600" b="1" dirty="0" smtClean="0">
                <a:ln>
                  <a:solidFill>
                    <a:schemeClr val="tx1"/>
                  </a:solidFill>
                </a:ln>
                <a:solidFill>
                  <a:schemeClr val="bg1"/>
                </a:solidFill>
              </a:rPr>
              <a:t>.</a:t>
            </a:r>
            <a:endParaRPr lang="fr-FR" sz="3600" b="1" dirty="0">
              <a:ln>
                <a:solidFill>
                  <a:schemeClr val="tx1"/>
                </a:solidFill>
              </a:ln>
              <a:solidFill>
                <a:schemeClr val="bg1"/>
              </a:solidFill>
            </a:endParaRPr>
          </a:p>
          <a:p>
            <a:r>
              <a:rPr lang="fr-FR" sz="3600" b="1" dirty="0">
                <a:ln>
                  <a:solidFill>
                    <a:schemeClr val="tx1"/>
                  </a:solidFill>
                </a:ln>
                <a:solidFill>
                  <a:schemeClr val="bg1"/>
                </a:solidFill>
              </a:rPr>
              <a:t>Il peut s'agir d'oiseaux, de reptiles, d'amphibien, de mammifères, d'insectes ou de l'énorme quantité de faune qui peuple les mers et les océans. Ainsi, la liste que nous allons vous donner dans cet article de </a:t>
            </a:r>
            <a:r>
              <a:rPr lang="fr-FR" sz="3600" b="1" dirty="0" smtClean="0">
                <a:ln>
                  <a:solidFill>
                    <a:schemeClr val="tx1"/>
                  </a:solidFill>
                </a:ln>
                <a:solidFill>
                  <a:schemeClr val="bg1"/>
                </a:solidFill>
              </a:rPr>
              <a:t>Planète Animal </a:t>
            </a:r>
            <a:r>
              <a:rPr lang="fr-FR" sz="3600" b="1" dirty="0">
                <a:ln>
                  <a:solidFill>
                    <a:schemeClr val="tx1"/>
                  </a:solidFill>
                </a:ln>
                <a:solidFill>
                  <a:schemeClr val="bg1"/>
                </a:solidFill>
              </a:rPr>
              <a:t>est éphémère car de nouvelles espèces sont découvertes tous les jours et elles ont toutes le droit légitimes d'appartenir à la liste des animaux les plus rares du monde.</a:t>
            </a:r>
          </a:p>
        </p:txBody>
      </p:sp>
    </p:spTree>
    <p:extLst>
      <p:ext uri="{BB962C8B-B14F-4D97-AF65-F5344CB8AC3E}">
        <p14:creationId xmlns:p14="http://schemas.microsoft.com/office/powerpoint/2010/main" val="3125408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429880"/>
            <a:ext cx="6774209" cy="5938097"/>
          </a:xfrm>
          <a:prstGeom prst="rect">
            <a:avLst/>
          </a:prstGeom>
          <a:effectLst>
            <a:softEdge rad="127000"/>
          </a:effectLst>
        </p:spPr>
      </p:pic>
    </p:spTree>
    <p:extLst>
      <p:ext uri="{BB962C8B-B14F-4D97-AF65-F5344CB8AC3E}">
        <p14:creationId xmlns:p14="http://schemas.microsoft.com/office/powerpoint/2010/main" val="34863291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146852" y="423743"/>
            <a:ext cx="7951305" cy="5970708"/>
          </a:xfrm>
          <a:prstGeom prst="rect">
            <a:avLst/>
          </a:prstGeom>
          <a:effectLst>
            <a:softEdge rad="127000"/>
          </a:effectLst>
        </p:spPr>
      </p:pic>
    </p:spTree>
    <p:extLst>
      <p:ext uri="{BB962C8B-B14F-4D97-AF65-F5344CB8AC3E}">
        <p14:creationId xmlns:p14="http://schemas.microsoft.com/office/powerpoint/2010/main" val="2242693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6</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9774" y="445760"/>
            <a:ext cx="8905461" cy="5931176"/>
          </a:xfrm>
          <a:prstGeom prst="rect">
            <a:avLst/>
          </a:prstGeom>
          <a:effectLst>
            <a:softEdge rad="127000"/>
          </a:effectLst>
        </p:spPr>
      </p:pic>
    </p:spTree>
    <p:extLst>
      <p:ext uri="{BB962C8B-B14F-4D97-AF65-F5344CB8AC3E}">
        <p14:creationId xmlns:p14="http://schemas.microsoft.com/office/powerpoint/2010/main" val="29803629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683026" y="437322"/>
            <a:ext cx="8893011" cy="5938572"/>
          </a:xfrm>
          <a:prstGeom prst="rect">
            <a:avLst/>
          </a:prstGeom>
          <a:effectLst>
            <a:softEdge rad="127000"/>
          </a:effectLst>
        </p:spPr>
      </p:pic>
    </p:spTree>
    <p:extLst>
      <p:ext uri="{BB962C8B-B14F-4D97-AF65-F5344CB8AC3E}">
        <p14:creationId xmlns:p14="http://schemas.microsoft.com/office/powerpoint/2010/main" val="26946350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8</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335" b="3076"/>
          <a:stretch/>
        </p:blipFill>
        <p:spPr>
          <a:xfrm>
            <a:off x="1742661" y="493393"/>
            <a:ext cx="8706678" cy="5862957"/>
          </a:xfrm>
          <a:prstGeom prst="rect">
            <a:avLst/>
          </a:prstGeom>
          <a:effectLst>
            <a:softEdge rad="127000"/>
          </a:effectLst>
        </p:spPr>
      </p:pic>
    </p:spTree>
    <p:extLst>
      <p:ext uri="{BB962C8B-B14F-4D97-AF65-F5344CB8AC3E}">
        <p14:creationId xmlns:p14="http://schemas.microsoft.com/office/powerpoint/2010/main" val="27345522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466344"/>
            <a:ext cx="4114800" cy="5925312"/>
          </a:xfrm>
          <a:prstGeom prst="rect">
            <a:avLst/>
          </a:prstGeom>
          <a:effectLst>
            <a:softEdge rad="127000"/>
          </a:effectLst>
        </p:spPr>
      </p:pic>
    </p:spTree>
    <p:extLst>
      <p:ext uri="{BB962C8B-B14F-4D97-AF65-F5344CB8AC3E}">
        <p14:creationId xmlns:p14="http://schemas.microsoft.com/office/powerpoint/2010/main" val="12785698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10</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69774" y="453968"/>
            <a:ext cx="8892209" cy="5923579"/>
          </a:xfrm>
          <a:prstGeom prst="rect">
            <a:avLst/>
          </a:prstGeom>
          <a:effectLst>
            <a:softEdge rad="127000"/>
          </a:effectLst>
        </p:spPr>
      </p:pic>
    </p:spTree>
    <p:extLst>
      <p:ext uri="{BB962C8B-B14F-4D97-AF65-F5344CB8AC3E}">
        <p14:creationId xmlns:p14="http://schemas.microsoft.com/office/powerpoint/2010/main" val="8125110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09531" y="450575"/>
            <a:ext cx="8850536" cy="5905078"/>
          </a:xfrm>
          <a:prstGeom prst="rect">
            <a:avLst/>
          </a:prstGeom>
          <a:effectLst>
            <a:softEdge rad="127000"/>
          </a:effectLst>
        </p:spPr>
      </p:pic>
    </p:spTree>
    <p:extLst>
      <p:ext uri="{BB962C8B-B14F-4D97-AF65-F5344CB8AC3E}">
        <p14:creationId xmlns:p14="http://schemas.microsoft.com/office/powerpoint/2010/main" val="1757715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838199" y="387625"/>
            <a:ext cx="10664687" cy="5998887"/>
          </a:xfrm>
          <a:prstGeom prst="rect">
            <a:avLst/>
          </a:prstGeom>
          <a:effectLst>
            <a:softEdge rad="127000"/>
          </a:effectLst>
        </p:spPr>
      </p:pic>
    </p:spTree>
    <p:extLst>
      <p:ext uri="{BB962C8B-B14F-4D97-AF65-F5344CB8AC3E}">
        <p14:creationId xmlns:p14="http://schemas.microsoft.com/office/powerpoint/2010/main" val="373720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13</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503958" y="428785"/>
            <a:ext cx="11184084" cy="5927565"/>
          </a:xfrm>
          <a:prstGeom prst="rect">
            <a:avLst/>
          </a:prstGeom>
          <a:effectLst>
            <a:softEdge rad="127000"/>
          </a:effectLst>
        </p:spPr>
      </p:pic>
    </p:spTree>
    <p:extLst>
      <p:ext uri="{BB962C8B-B14F-4D97-AF65-F5344CB8AC3E}">
        <p14:creationId xmlns:p14="http://schemas.microsoft.com/office/powerpoint/2010/main" val="422810656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529259"/>
            <a:ext cx="10412896" cy="5857254"/>
          </a:xfrm>
          <a:prstGeom prst="rect">
            <a:avLst/>
          </a:prstGeom>
          <a:effectLst>
            <a:softEdge rad="127000"/>
          </a:effectLst>
        </p:spPr>
      </p:pic>
    </p:spTree>
    <p:extLst>
      <p:ext uri="{BB962C8B-B14F-4D97-AF65-F5344CB8AC3E}">
        <p14:creationId xmlns:p14="http://schemas.microsoft.com/office/powerpoint/2010/main" val="5210220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15</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09530" y="450575"/>
            <a:ext cx="8786416" cy="5947728"/>
          </a:xfrm>
          <a:prstGeom prst="rect">
            <a:avLst/>
          </a:prstGeom>
          <a:effectLst>
            <a:softEdge rad="127000"/>
          </a:effectLst>
        </p:spPr>
      </p:pic>
    </p:spTree>
    <p:extLst>
      <p:ext uri="{BB962C8B-B14F-4D97-AF65-F5344CB8AC3E}">
        <p14:creationId xmlns:p14="http://schemas.microsoft.com/office/powerpoint/2010/main" val="6878982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16</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a:stretch>
            <a:fillRect/>
          </a:stretch>
        </p:blipFill>
        <p:spPr>
          <a:xfrm>
            <a:off x="1934816" y="432880"/>
            <a:ext cx="8428383" cy="5917801"/>
          </a:xfrm>
          <a:prstGeom prst="rect">
            <a:avLst/>
          </a:prstGeom>
          <a:effectLst>
            <a:softEdge rad="127000"/>
          </a:effectLst>
        </p:spPr>
      </p:pic>
    </p:spTree>
    <p:extLst>
      <p:ext uri="{BB962C8B-B14F-4D97-AF65-F5344CB8AC3E}">
        <p14:creationId xmlns:p14="http://schemas.microsoft.com/office/powerpoint/2010/main" val="1005043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17</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37802"/>
            <a:ext cx="5539410" cy="5925689"/>
          </a:xfrm>
          <a:prstGeom prst="rect">
            <a:avLst/>
          </a:prstGeom>
          <a:effectLst>
            <a:softEdge rad="127000"/>
          </a:effectLst>
        </p:spPr>
      </p:pic>
    </p:spTree>
    <p:extLst>
      <p:ext uri="{BB962C8B-B14F-4D97-AF65-F5344CB8AC3E}">
        <p14:creationId xmlns:p14="http://schemas.microsoft.com/office/powerpoint/2010/main" val="2704481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18</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397565"/>
            <a:ext cx="10647018" cy="5988948"/>
          </a:xfrm>
          <a:prstGeom prst="rect">
            <a:avLst/>
          </a:prstGeom>
          <a:effectLst>
            <a:softEdge rad="127000"/>
          </a:effectLst>
        </p:spPr>
      </p:pic>
    </p:spTree>
    <p:extLst>
      <p:ext uri="{BB962C8B-B14F-4D97-AF65-F5344CB8AC3E}">
        <p14:creationId xmlns:p14="http://schemas.microsoft.com/office/powerpoint/2010/main" val="6963344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19</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835965" y="477687"/>
            <a:ext cx="6546574" cy="5878824"/>
          </a:xfrm>
          <a:prstGeom prst="rect">
            <a:avLst/>
          </a:prstGeom>
          <a:effectLst>
            <a:softEdge rad="127000"/>
          </a:effectLst>
        </p:spPr>
      </p:pic>
    </p:spTree>
    <p:extLst>
      <p:ext uri="{BB962C8B-B14F-4D97-AF65-F5344CB8AC3E}">
        <p14:creationId xmlns:p14="http://schemas.microsoft.com/office/powerpoint/2010/main" val="33078795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20</a:t>
            </a:fld>
            <a:endParaRPr lang="fr-FR" sz="1600" b="1" dirty="0">
              <a:latin typeface="Edwardian Script ITC" panose="030303020407070D08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46852" y="496957"/>
            <a:ext cx="7858539" cy="5893904"/>
          </a:xfrm>
          <a:prstGeom prst="rect">
            <a:avLst/>
          </a:prstGeom>
          <a:effectLst>
            <a:softEdge rad="127000"/>
          </a:effectLst>
        </p:spPr>
      </p:pic>
    </p:spTree>
    <p:extLst>
      <p:ext uri="{BB962C8B-B14F-4D97-AF65-F5344CB8AC3E}">
        <p14:creationId xmlns:p14="http://schemas.microsoft.com/office/powerpoint/2010/main" val="41863040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21</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596348" y="548816"/>
            <a:ext cx="10977302" cy="5771936"/>
          </a:xfrm>
          <a:prstGeom prst="rect">
            <a:avLst/>
          </a:prstGeom>
          <a:effectLst>
            <a:softEdge rad="127000"/>
          </a:effectLst>
        </p:spPr>
      </p:pic>
    </p:spTree>
    <p:extLst>
      <p:ext uri="{BB962C8B-B14F-4D97-AF65-F5344CB8AC3E}">
        <p14:creationId xmlns:p14="http://schemas.microsoft.com/office/powerpoint/2010/main" val="18479794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22</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1775791" y="381276"/>
            <a:ext cx="8719931" cy="6040369"/>
          </a:xfrm>
          <a:prstGeom prst="rect">
            <a:avLst/>
          </a:prstGeom>
          <a:effectLst>
            <a:softEdge rad="127000"/>
          </a:effectLst>
        </p:spPr>
      </p:pic>
    </p:spTree>
    <p:extLst>
      <p:ext uri="{BB962C8B-B14F-4D97-AF65-F5344CB8AC3E}">
        <p14:creationId xmlns:p14="http://schemas.microsoft.com/office/powerpoint/2010/main" val="2341596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23</a:t>
            </a:fld>
            <a:endParaRPr lang="fr-FR" sz="1600" b="1" dirty="0">
              <a:latin typeface="Edwardian Script ITC" panose="030303020407070D0804" pitchFamily="66"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443" b="3941"/>
          <a:stretch/>
        </p:blipFill>
        <p:spPr>
          <a:xfrm>
            <a:off x="1448241" y="438287"/>
            <a:ext cx="9295519" cy="5918063"/>
          </a:xfrm>
          <a:prstGeom prst="rect">
            <a:avLst/>
          </a:prstGeom>
          <a:effectLst>
            <a:softEdge rad="127000"/>
          </a:effectLst>
        </p:spPr>
      </p:pic>
    </p:spTree>
    <p:extLst>
      <p:ext uri="{BB962C8B-B14F-4D97-AF65-F5344CB8AC3E}">
        <p14:creationId xmlns:p14="http://schemas.microsoft.com/office/powerpoint/2010/main" val="250239726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24</a:t>
            </a:fld>
            <a:endParaRPr lang="fr-FR" sz="1600" b="1" dirty="0">
              <a:latin typeface="Edwardian Script ITC" panose="030303020407070D0804" pitchFamily="66" charset="0"/>
            </a:endParaRPr>
          </a:p>
        </p:txBody>
      </p:sp>
      <p:pic>
        <p:nvPicPr>
          <p:cNvPr id="2" name="Image 1"/>
          <p:cNvPicPr>
            <a:picLocks noChangeAspect="1"/>
          </p:cNvPicPr>
          <p:nvPr/>
        </p:nvPicPr>
        <p:blipFill>
          <a:blip r:embed="rId3"/>
          <a:stretch>
            <a:fillRect/>
          </a:stretch>
        </p:blipFill>
        <p:spPr>
          <a:xfrm>
            <a:off x="2358078" y="408932"/>
            <a:ext cx="7514791" cy="6008992"/>
          </a:xfrm>
          <a:prstGeom prst="rect">
            <a:avLst/>
          </a:prstGeom>
          <a:effectLst>
            <a:softEdge rad="127000"/>
          </a:effectLst>
        </p:spPr>
      </p:pic>
    </p:spTree>
    <p:extLst>
      <p:ext uri="{BB962C8B-B14F-4D97-AF65-F5344CB8AC3E}">
        <p14:creationId xmlns:p14="http://schemas.microsoft.com/office/powerpoint/2010/main" val="1204363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0"/>
              </a:schemeClr>
            </a:gs>
            <a:gs pos="0">
              <a:schemeClr val="accent5">
                <a:lumMod val="0"/>
                <a:lumOff val="100000"/>
              </a:schemeClr>
            </a:gs>
            <a:gs pos="80000">
              <a:schemeClr val="accent5">
                <a:lumMod val="100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10" name="Image 9"/>
          <p:cNvPicPr>
            <a:picLocks noChangeAspect="1"/>
          </p:cNvPicPr>
          <p:nvPr/>
        </p:nvPicPr>
        <p:blipFill>
          <a:blip r:embed="rId3"/>
          <a:stretch>
            <a:fillRect/>
          </a:stretch>
        </p:blipFill>
        <p:spPr>
          <a:xfrm>
            <a:off x="385349" y="421444"/>
            <a:ext cx="11421300" cy="5945533"/>
          </a:xfrm>
          <a:prstGeom prst="rect">
            <a:avLst/>
          </a:prstGeom>
          <a:effectLst>
            <a:softEdge rad="127000"/>
          </a:effectLst>
        </p:spPr>
      </p:pic>
      <p:sp>
        <p:nvSpPr>
          <p:cNvPr id="4" name="Rectangle 3"/>
          <p:cNvSpPr/>
          <p:nvPr/>
        </p:nvSpPr>
        <p:spPr>
          <a:xfrm>
            <a:off x="219855" y="163831"/>
            <a:ext cx="11752289" cy="6460760"/>
          </a:xfrm>
          <a:prstGeom prst="rect">
            <a:avLst/>
          </a:prstGeom>
          <a:noFill/>
          <a:ln w="444500">
            <a:gradFill flip="none" rotWithShape="1">
              <a:gsLst>
                <a:gs pos="0">
                  <a:schemeClr val="accent1">
                    <a:lumMod val="5000"/>
                    <a:lumOff val="95000"/>
                  </a:schemeClr>
                </a:gs>
                <a:gs pos="74000">
                  <a:schemeClr val="accent1">
                    <a:lumMod val="45000"/>
                    <a:lumOff val="55000"/>
                  </a:schemeClr>
                </a:gs>
                <a:gs pos="100000">
                  <a:schemeClr val="accent1">
                    <a:lumMod val="45000"/>
                    <a:lumOff val="55000"/>
                  </a:schemeClr>
                </a:gs>
                <a:gs pos="94000">
                  <a:schemeClr val="accent5">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358078" y="-159070"/>
            <a:ext cx="7159331" cy="707886"/>
          </a:xfrm>
          <a:prstGeom prst="rect">
            <a:avLst/>
          </a:prstGeom>
          <a:noFill/>
        </p:spPr>
        <p:txBody>
          <a:bodyPr wrap="none" lIns="91440" tIns="45720" rIns="91440" bIns="45720">
            <a:spAutoFit/>
          </a:bodyPr>
          <a:lstStyle/>
          <a:p>
            <a:pPr algn="ctr"/>
            <a:r>
              <a:rPr lang="fr-FR" sz="4000" b="1" spc="50" dirty="0" smtClean="0">
                <a:ln w="0"/>
                <a:solidFill>
                  <a:schemeClr val="bg2"/>
                </a:solidFill>
                <a:effectLst>
                  <a:innerShdw blurRad="63500" dist="50800" dir="13500000">
                    <a:srgbClr val="000000">
                      <a:alpha val="50000"/>
                    </a:srgbClr>
                  </a:innerShdw>
                </a:effectLst>
                <a:latin typeface="Edwardian Script ITC" panose="030303020407070D0804" pitchFamily="66" charset="0"/>
              </a:rPr>
              <a:t>Je compose pour vous avec ma douce e fidèle amie</a:t>
            </a:r>
            <a:endParaRPr lang="fr-FR" sz="4000" b="1" cap="none" spc="50" dirty="0">
              <a:ln w="0"/>
              <a:solidFill>
                <a:schemeClr val="bg2"/>
              </a:solidFill>
              <a:effectLst>
                <a:innerShdw blurRad="63500" dist="50800" dir="13500000">
                  <a:srgbClr val="000000">
                    <a:alpha val="50000"/>
                  </a:srgbClr>
                </a:innerShdw>
              </a:effectLst>
              <a:latin typeface="Edwardian Script ITC" panose="030303020407070D0804" pitchFamily="66" charset="0"/>
            </a:endParaRPr>
          </a:p>
        </p:txBody>
      </p:sp>
      <p:sp>
        <p:nvSpPr>
          <p:cNvPr id="6" name="Espace réservé de la date 5"/>
          <p:cNvSpPr>
            <a:spLocks noGrp="1"/>
          </p:cNvSpPr>
          <p:nvPr>
            <p:ph type="dt" sz="half" idx="10"/>
          </p:nvPr>
        </p:nvSpPr>
        <p:spPr/>
        <p:txBody>
          <a:bodyPr/>
          <a:lstStyle/>
          <a:p>
            <a:fld id="{7DAA0D7C-94D6-4BAF-B699-FB4AA575705C}" type="datetime1">
              <a:rPr lang="fr-FR" sz="1600" b="1" smtClean="0">
                <a:latin typeface="Edwardian Script ITC" panose="030303020407070D0804" pitchFamily="66" charset="0"/>
              </a:rPr>
              <a:t>15/09/2019</a:t>
            </a:fld>
            <a:endParaRPr lang="fr-FR" sz="1600" b="1" dirty="0">
              <a:latin typeface="Edwardian Script ITC" panose="030303020407070D0804" pitchFamily="66" charset="0"/>
            </a:endParaRPr>
          </a:p>
        </p:txBody>
      </p:sp>
      <p:sp>
        <p:nvSpPr>
          <p:cNvPr id="7" name="Espace réservé du pied de page 6"/>
          <p:cNvSpPr>
            <a:spLocks noGrp="1"/>
          </p:cNvSpPr>
          <p:nvPr>
            <p:ph type="ftr" sz="quarter" idx="11"/>
          </p:nvPr>
        </p:nvSpPr>
        <p:spPr>
          <a:xfrm>
            <a:off x="4038600" y="6382238"/>
            <a:ext cx="4114800" cy="365125"/>
          </a:xfrm>
        </p:spPr>
        <p:txBody>
          <a:bodyPr/>
          <a:lstStyle/>
          <a:p>
            <a:r>
              <a:rPr lang="fr-FR" sz="2000" b="1" dirty="0" smtClean="0">
                <a:latin typeface="Edwardian Script ITC" panose="030303020407070D0804" pitchFamily="66" charset="0"/>
              </a:rPr>
              <a:t>PPS Lande 2019</a:t>
            </a:r>
            <a:endParaRPr lang="fr-FR" sz="2000" b="1" dirty="0">
              <a:latin typeface="Edwardian Script ITC" panose="030303020407070D0804" pitchFamily="66" charset="0"/>
            </a:endParaRPr>
          </a:p>
        </p:txBody>
      </p:sp>
      <p:sp>
        <p:nvSpPr>
          <p:cNvPr id="8" name="Espace réservé du numéro de diapositive 7"/>
          <p:cNvSpPr>
            <a:spLocks noGrp="1"/>
          </p:cNvSpPr>
          <p:nvPr>
            <p:ph type="sldNum" sz="quarter" idx="12"/>
          </p:nvPr>
        </p:nvSpPr>
        <p:spPr/>
        <p:txBody>
          <a:bodyPr/>
          <a:lstStyle/>
          <a:p>
            <a:fld id="{A9F1E3CF-0981-4F28-914C-C3000F80710C}" type="slidenum">
              <a:rPr lang="fr-FR" sz="1600" b="1" smtClean="0">
                <a:latin typeface="Edwardian Script ITC" panose="030303020407070D0804" pitchFamily="66" charset="0"/>
              </a:rPr>
              <a:t>25</a:t>
            </a:fld>
            <a:endParaRPr lang="fr-FR" sz="1600" b="1" dirty="0">
              <a:latin typeface="Edwardian Script ITC" panose="030303020407070D08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108701" y="1740944"/>
            <a:ext cx="5974598" cy="4797968"/>
          </a:xfrm>
          <a:prstGeom prst="rect">
            <a:avLst/>
          </a:prstGeom>
        </p:spPr>
      </p:pic>
      <p:sp>
        <p:nvSpPr>
          <p:cNvPr id="2" name="Rectangle 1"/>
          <p:cNvSpPr/>
          <p:nvPr/>
        </p:nvSpPr>
        <p:spPr>
          <a:xfrm>
            <a:off x="1220723" y="1609829"/>
            <a:ext cx="9750554" cy="4524315"/>
          </a:xfrm>
          <a:prstGeom prst="rect">
            <a:avLst/>
          </a:prstGeom>
        </p:spPr>
        <p:txBody>
          <a:bodyPr wrap="none">
            <a:spAutoFit/>
          </a:bodyPr>
          <a:lstStyle/>
          <a:p>
            <a:r>
              <a:rPr lang="fr-FR" sz="9600" b="1" dirty="0" smtClean="0">
                <a:ln>
                  <a:solidFill>
                    <a:sysClr val="windowText" lastClr="000000"/>
                  </a:solidFill>
                </a:ln>
                <a:solidFill>
                  <a:schemeClr val="bg1"/>
                </a:solidFill>
              </a:rPr>
              <a:t>           C’était</a:t>
            </a:r>
          </a:p>
          <a:p>
            <a:r>
              <a:rPr lang="fr-FR" sz="9600" b="1" dirty="0" smtClean="0">
                <a:ln>
                  <a:solidFill>
                    <a:sysClr val="windowText" lastClr="000000"/>
                  </a:solidFill>
                </a:ln>
                <a:solidFill>
                  <a:schemeClr val="bg1"/>
                </a:solidFill>
              </a:rPr>
              <a:t>Les Animaux rares </a:t>
            </a:r>
          </a:p>
          <a:p>
            <a:r>
              <a:rPr lang="fr-FR" sz="9600" b="1" dirty="0">
                <a:ln>
                  <a:solidFill>
                    <a:sysClr val="windowText" lastClr="000000"/>
                  </a:solidFill>
                </a:ln>
                <a:solidFill>
                  <a:schemeClr val="bg1"/>
                </a:solidFill>
              </a:rPr>
              <a:t> </a:t>
            </a:r>
            <a:r>
              <a:rPr lang="fr-FR" sz="9600" b="1" dirty="0" smtClean="0">
                <a:ln>
                  <a:solidFill>
                    <a:sysClr val="windowText" lastClr="000000"/>
                  </a:solidFill>
                </a:ln>
                <a:solidFill>
                  <a:schemeClr val="bg1"/>
                </a:solidFill>
              </a:rPr>
              <a:t>       par Lande</a:t>
            </a:r>
            <a:endParaRPr lang="fr-FR" sz="9600" b="1" dirty="0">
              <a:ln>
                <a:solidFill>
                  <a:sysClr val="windowText" lastClr="000000"/>
                </a:solidFill>
              </a:ln>
              <a:solidFill>
                <a:schemeClr val="bg1"/>
              </a:solidFill>
            </a:endParaRPr>
          </a:p>
        </p:txBody>
      </p:sp>
    </p:spTree>
    <p:extLst>
      <p:ext uri="{BB962C8B-B14F-4D97-AF65-F5344CB8AC3E}">
        <p14:creationId xmlns:p14="http://schemas.microsoft.com/office/powerpoint/2010/main" val="588843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2000">
        <p15:prstTrans prst="drape"/>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TotalTime>
  <Words>551</Words>
  <Application>Microsoft Office PowerPoint</Application>
  <PresentationFormat>Grand écran</PresentationFormat>
  <Paragraphs>136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Edwardian Script ITC</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26</cp:revision>
  <dcterms:created xsi:type="dcterms:W3CDTF">2019-06-29T16:50:52Z</dcterms:created>
  <dcterms:modified xsi:type="dcterms:W3CDTF">2019-09-15T14:02:38Z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