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7T79423XyV8kuZFfjztJsA==" hashData="47t7V9tb7Qc7P6ofS+gNiRLoszeh6B3cS5KafxKSEFIHSWTpu2m1UYN/BaSyvgM10IxYCwcPZEAoIjDTA2MuT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2" autoAdjust="0"/>
    <p:restoredTop sz="94660"/>
  </p:normalViewPr>
  <p:slideViewPr>
    <p:cSldViewPr snapToGrid="0" showGuides="1">
      <p:cViewPr varScale="1">
        <p:scale>
          <a:sx n="80" d="100"/>
          <a:sy n="80" d="100"/>
        </p:scale>
        <p:origin x="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05/09/2019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05/09/2019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05/09/2019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05/09/2019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05/09/2019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05/09/2019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05/09/2019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t>
            </a:r>
            <a:r>
              <a:rPr lang="fr-FR" sz="9600" b="1" dirty="0" smtClean="0">
                <a:ln>
                  <a:solidFill>
                    <a:sysClr val="windowText" lastClr="000000"/>
                  </a:solidFill>
                </a:ln>
                <a:solidFill>
                  <a:schemeClr val="bg1"/>
                </a:solidFill>
              </a:rPr>
              <a:t>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a:t>
            </a:r>
            <a:r>
              <a:rPr lang="fr-FR" sz="9600" b="1" dirty="0" smtClean="0">
                <a:ln>
                  <a:solidFill>
                    <a:sysClr val="windowText" lastClr="000000"/>
                  </a:solidFill>
                </a:ln>
                <a:solidFill>
                  <a:schemeClr val="bg1"/>
                </a:solidFill>
              </a:rPr>
              <a:t>N° 1</a:t>
            </a:r>
            <a:endParaRPr lang="fr-FR" sz="9600" b="1" dirty="0" smtClean="0">
              <a:ln>
                <a:solidFill>
                  <a:sysClr val="windowText" lastClr="000000"/>
                </a:solidFill>
              </a:ln>
              <a:solidFill>
                <a:schemeClr val="bg1"/>
              </a:solidFill>
            </a:endParaRP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endParaRPr lang="fr-FR" sz="5400" b="1" dirty="0">
              <a:ln>
                <a:solidFill>
                  <a:sysClr val="windowText" lastClr="000000"/>
                </a:solidFill>
              </a:ln>
              <a:solidFill>
                <a:schemeClr val="bg1"/>
              </a:solidFill>
            </a:endParaRP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endParaRPr lang="fr-FR" sz="3600" b="1" dirty="0">
              <a:ln>
                <a:solidFill>
                  <a:schemeClr val="tx1"/>
                </a:solidFill>
              </a:ln>
              <a:solidFill>
                <a:schemeClr val="bg1"/>
              </a:solidFill>
            </a:endParaRP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71488"/>
            <a:ext cx="10515600" cy="5915025"/>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358077" y="616226"/>
            <a:ext cx="7488287" cy="5616216"/>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981200" y="866775"/>
            <a:ext cx="8229600" cy="5124450"/>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r="-232" b="9952"/>
          <a:stretch/>
        </p:blipFill>
        <p:spPr>
          <a:xfrm>
            <a:off x="3841910" y="399056"/>
            <a:ext cx="4540090" cy="5990309"/>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014329" y="548816"/>
            <a:ext cx="8138267" cy="5778170"/>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6563" y="546652"/>
            <a:ext cx="7582568" cy="5686926"/>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358077" y="756965"/>
            <a:ext cx="7475035" cy="5344650"/>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616764" y="656237"/>
            <a:ext cx="8984975" cy="5529215"/>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470991" y="566531"/>
            <a:ext cx="9276522" cy="5708628"/>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325217" y="527083"/>
            <a:ext cx="9515061" cy="5820045"/>
          </a:xfrm>
          <a:prstGeom prst="rect">
            <a:avLst/>
          </a:prstGeom>
          <a:effectLst>
            <a:softEdge rad="3175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45703" y="521676"/>
            <a:ext cx="9727097" cy="5798847"/>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58078" y="705678"/>
            <a:ext cx="7369018" cy="5526764"/>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749287" y="556271"/>
            <a:ext cx="8799443" cy="5677060"/>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00250" y="698500"/>
            <a:ext cx="8191500" cy="5461000"/>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510748" y="883521"/>
            <a:ext cx="9130748" cy="5113219"/>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2358078" y="598556"/>
            <a:ext cx="7382270" cy="5733563"/>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828799" y="557695"/>
            <a:ext cx="8574157" cy="5716105"/>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842052" y="545405"/>
            <a:ext cx="8547652" cy="5740490"/>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3426" y="536712"/>
            <a:ext cx="10164417" cy="5717485"/>
          </a:xfrm>
          <a:prstGeom prst="rect">
            <a:avLst/>
          </a:prstGeom>
          <a:effectLst>
            <a:softEdge rad="3175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594" t="11062" r="1884" b="10870"/>
          <a:stretch/>
        </p:blipFill>
        <p:spPr>
          <a:xfrm>
            <a:off x="1654558" y="742122"/>
            <a:ext cx="8891481" cy="5393635"/>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330" b="6978"/>
          <a:stretch/>
        </p:blipFill>
        <p:spPr>
          <a:xfrm>
            <a:off x="1678188" y="462339"/>
            <a:ext cx="8835622" cy="5980488"/>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05/09/2019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a:t>
            </a:r>
            <a:r>
              <a:rPr lang="fr-FR" sz="9600" b="1" dirty="0" smtClean="0">
                <a:ln>
                  <a:solidFill>
                    <a:sysClr val="windowText" lastClr="000000"/>
                  </a:solidFill>
                </a:ln>
                <a:solidFill>
                  <a:schemeClr val="bg1"/>
                </a:solidFill>
              </a:rPr>
              <a:t>C’était</a:t>
            </a:r>
          </a:p>
          <a:p>
            <a:r>
              <a:rPr lang="fr-FR" sz="9600" b="1" dirty="0" smtClean="0">
                <a:ln>
                  <a:solidFill>
                    <a:sysClr val="windowText" lastClr="000000"/>
                  </a:solidFill>
                </a:ln>
                <a:solidFill>
                  <a:schemeClr val="bg1"/>
                </a:solidFill>
              </a:rPr>
              <a:t>Les Animaux rares </a:t>
            </a:r>
            <a:endParaRPr lang="fr-FR" sz="9600" b="1" dirty="0" smtClean="0">
              <a:ln>
                <a:solidFill>
                  <a:sysClr val="windowText" lastClr="000000"/>
                </a:solidFill>
              </a:ln>
              <a:solidFill>
                <a:schemeClr val="bg1"/>
              </a:solidFill>
            </a:endParaRP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a:t>
            </a:r>
            <a:r>
              <a:rPr lang="fr-FR" sz="9600" b="1" dirty="0" smtClean="0">
                <a:ln>
                  <a:solidFill>
                    <a:sysClr val="windowText" lastClr="000000"/>
                  </a:solidFill>
                </a:ln>
                <a:solidFill>
                  <a:schemeClr val="bg1"/>
                </a:solidFill>
              </a:rPr>
              <a:t>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22</cp:revision>
  <dcterms:created xsi:type="dcterms:W3CDTF">2019-06-29T16:50:52Z</dcterms:created>
  <dcterms:modified xsi:type="dcterms:W3CDTF">2019-09-05T16:54:45Z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