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3"/>
  </p:notesMasterIdLst>
  <p:sldIdLst>
    <p:sldId id="256" r:id="rId2"/>
    <p:sldId id="258" r:id="rId3"/>
    <p:sldId id="257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9" r:id="rId14"/>
    <p:sldId id="271" r:id="rId15"/>
    <p:sldId id="273" r:id="rId16"/>
    <p:sldId id="275" r:id="rId17"/>
    <p:sldId id="276" r:id="rId18"/>
    <p:sldId id="281" r:id="rId19"/>
    <p:sldId id="278" r:id="rId20"/>
    <p:sldId id="282" r:id="rId21"/>
    <p:sldId id="283" r:id="rId22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ZaxA3C/guKFJEA6qFI3XxA==" hashData="sqwTasmRa0i9jU5kXPyHGRN1I+Y+CzGb8hrGs1ZC+KZ+eR8zinwj+KjXQBWJkEOtxWcwfgm1qIDa/LCcfdKDZ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22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96" y="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7711F55-7BAD-41C3-A7FD-D25F41F0DAB8}" type="datetimeFigureOut">
              <a:rPr lang="fr-FR" smtClean="0"/>
              <a:t>14/09/2019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1433CCF-671B-4AC7-BF51-C41A83C96FC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6953428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433CCF-671B-4AC7-BF51-C41A83C96FC8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0258448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433CCF-671B-4AC7-BF51-C41A83C96FC8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615347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433CCF-671B-4AC7-BF51-C41A83C96FC8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2360463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433CCF-671B-4AC7-BF51-C41A83C96FC8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8585045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433CCF-671B-4AC7-BF51-C41A83C96FC8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7371388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433CCF-671B-4AC7-BF51-C41A83C96FC8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0158433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433CCF-671B-4AC7-BF51-C41A83C96FC8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7453858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433CCF-671B-4AC7-BF51-C41A83C96FC8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2309392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433CCF-671B-4AC7-BF51-C41A83C96FC8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5447411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433CCF-671B-4AC7-BF51-C41A83C96FC8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6356808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433CCF-671B-4AC7-BF51-C41A83C96FC8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812328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433CCF-671B-4AC7-BF51-C41A83C96FC8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2675750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433CCF-671B-4AC7-BF51-C41A83C96FC8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8155393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433CCF-671B-4AC7-BF51-C41A83C96FC8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4617764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433CCF-671B-4AC7-BF51-C41A83C96FC8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206714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433CCF-671B-4AC7-BF51-C41A83C96FC8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8842651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433CCF-671B-4AC7-BF51-C41A83C96FC8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3415532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433CCF-671B-4AC7-BF51-C41A83C96FC8}" type="slidenum">
              <a:rPr lang="fr-FR" smtClean="0"/>
              <a:t>18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5609118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433CCF-671B-4AC7-BF51-C41A83C96FC8}" type="slidenum">
              <a:rPr lang="fr-FR" smtClean="0"/>
              <a:t>19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91245524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433CCF-671B-4AC7-BF51-C41A83C96FC8}" type="slidenum">
              <a:rPr lang="fr-FR" smtClean="0"/>
              <a:t>20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94483609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433CCF-671B-4AC7-BF51-C41A83C96FC8}" type="slidenum">
              <a:rPr lang="fr-FR" smtClean="0"/>
              <a:t>21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8520528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7E5DA3-6676-4E63-9826-F3CE48798389}" type="datetime1">
              <a:rPr lang="fr-FR" smtClean="0"/>
              <a:t>14/09/2019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F1E3CF-0981-4F28-914C-C3000F80710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2082184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2000">
        <p15:prstTrans prst="drape"/>
      </p:transition>
    </mc:Choice>
    <mc:Fallback>
      <p:transition spd="slow" advTm="12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2104C-F8A1-434F-A0A3-9DB536F1679D}" type="datetime1">
              <a:rPr lang="fr-FR" smtClean="0"/>
              <a:t>14/09/2019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F1E3CF-0981-4F28-914C-C3000F80710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017648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2000">
        <p15:prstTrans prst="drape"/>
      </p:transition>
    </mc:Choice>
    <mc:Fallback>
      <p:transition spd="slow" advTm="12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498796-9CE0-40CD-863C-71D3147B8E28}" type="datetime1">
              <a:rPr lang="fr-FR" smtClean="0"/>
              <a:t>14/09/2019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F1E3CF-0981-4F28-914C-C3000F80710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164969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2000">
        <p15:prstTrans prst="drape"/>
      </p:transition>
    </mc:Choice>
    <mc:Fallback>
      <p:transition spd="slow" advTm="12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049540-F11A-458F-85F9-8C115299B035}" type="datetime1">
              <a:rPr lang="fr-FR" smtClean="0"/>
              <a:t>14/09/2019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F1E3CF-0981-4F28-914C-C3000F80710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6185214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2000">
        <p15:prstTrans prst="drape"/>
      </p:transition>
    </mc:Choice>
    <mc:Fallback>
      <p:transition spd="slow" advTm="12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D7BB43-3337-405E-A7E1-A62088E3C559}" type="datetime1">
              <a:rPr lang="fr-FR" smtClean="0"/>
              <a:t>14/09/2019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F1E3CF-0981-4F28-914C-C3000F80710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345857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2000">
        <p15:prstTrans prst="drape"/>
      </p:transition>
    </mc:Choice>
    <mc:Fallback>
      <p:transition spd="slow" advTm="12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7CA89A-FD36-467E-B9F5-671C778B7DEF}" type="datetime1">
              <a:rPr lang="fr-FR" smtClean="0"/>
              <a:t>14/09/2019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F1E3CF-0981-4F28-914C-C3000F80710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700693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2000">
        <p15:prstTrans prst="drape"/>
      </p:transition>
    </mc:Choice>
    <mc:Fallback>
      <p:transition spd="slow" advTm="12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E763B9-E3CF-4D26-A374-7647A274B075}" type="datetime1">
              <a:rPr lang="fr-FR" smtClean="0"/>
              <a:t>14/09/2019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F1E3CF-0981-4F28-914C-C3000F80710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504852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2000">
        <p15:prstTrans prst="drape"/>
      </p:transition>
    </mc:Choice>
    <mc:Fallback>
      <p:transition spd="slow" advTm="12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60819C-4D5A-4DEC-B9C3-8DB8E6AA8DBE}" type="datetime1">
              <a:rPr lang="fr-FR" smtClean="0"/>
              <a:t>14/09/2019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F1E3CF-0981-4F28-914C-C3000F80710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3596163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2000">
        <p15:prstTrans prst="drape"/>
      </p:transition>
    </mc:Choice>
    <mc:Fallback>
      <p:transition spd="slow" advTm="12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90032B-99D1-46F3-9EAC-78DBB0530EC7}" type="datetime1">
              <a:rPr lang="fr-FR" smtClean="0"/>
              <a:t>14/09/2019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F1E3CF-0981-4F28-914C-C3000F80710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2715214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2000">
        <p15:prstTrans prst="drape"/>
      </p:transition>
    </mc:Choice>
    <mc:Fallback>
      <p:transition spd="slow" advTm="12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26BAAF-EC29-44B0-9F7E-7E7CDA66A13F}" type="datetime1">
              <a:rPr lang="fr-FR" smtClean="0"/>
              <a:t>14/09/2019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F1E3CF-0981-4F28-914C-C3000F80710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48352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2000">
        <p15:prstTrans prst="drape"/>
      </p:transition>
    </mc:Choice>
    <mc:Fallback>
      <p:transition spd="slow" advTm="12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BD1664-4CF1-4646-8825-56AEDAB2CD1E}" type="datetime1">
              <a:rPr lang="fr-FR" smtClean="0"/>
              <a:t>14/09/2019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F1E3CF-0981-4F28-914C-C3000F80710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396457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2000">
        <p15:prstTrans prst="drape"/>
      </p:transition>
    </mc:Choice>
    <mc:Fallback>
      <p:transition spd="slow" advTm="12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0E1C3E-8225-41D9-8A34-99B0A5A4ABC6}" type="datetime1">
              <a:rPr lang="fr-FR" smtClean="0"/>
              <a:t>14/09/2019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F1E3CF-0981-4F28-914C-C3000F80710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868745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2000">
        <p15:prstTrans prst="drape"/>
      </p:transition>
    </mc:Choice>
    <mc:Fallback>
      <p:transition spd="slow" advTm="12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50000"/>
              </a:schemeClr>
            </a:gs>
            <a:gs pos="0">
              <a:schemeClr val="accent5">
                <a:lumMod val="0"/>
                <a:lumOff val="100000"/>
              </a:schemeClr>
            </a:gs>
            <a:gs pos="80000">
              <a:schemeClr val="accent5">
                <a:lumMod val="10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9855" y="163831"/>
            <a:ext cx="11752289" cy="6460760"/>
          </a:xfrm>
          <a:prstGeom prst="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4000">
                  <a:schemeClr val="accent5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358078" y="-159070"/>
            <a:ext cx="715933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Edwardian Script ITC" panose="030303020407070D0804" pitchFamily="66" charset="0"/>
              </a:rPr>
              <a:t>Je compose pour vous avec ma douce e fidèle amie</a:t>
            </a:r>
            <a:endParaRPr lang="fr-FR" sz="40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A0D7C-94D6-4BAF-B699-FB4AA575705C}" type="datetime1">
              <a:rPr lang="fr-FR" sz="1600" b="1" smtClean="0">
                <a:latin typeface="Edwardian Script ITC" panose="030303020407070D0804" pitchFamily="66" charset="0"/>
              </a:rPr>
              <a:t>14/09/2019</a:t>
            </a:fld>
            <a:endParaRPr lang="fr-FR" sz="1600" b="1" dirty="0">
              <a:latin typeface="Edwardian Script ITC" panose="030303020407070D08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382238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atin typeface="Edwardian Script ITC" panose="030303020407070D0804" pitchFamily="66" charset="0"/>
              </a:rPr>
              <a:t>PPS Lande 2019</a:t>
            </a:r>
            <a:endParaRPr lang="fr-FR" sz="2000" b="1" dirty="0">
              <a:latin typeface="Edwardian Script ITC" panose="030303020407070D08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F1E3CF-0981-4F28-914C-C3000F80710C}" type="slidenum">
              <a:rPr lang="fr-FR" sz="1600" b="1" smtClean="0">
                <a:latin typeface="Edwardian Script ITC" panose="030303020407070D0804" pitchFamily="66" charset="0"/>
              </a:rPr>
              <a:t>1</a:t>
            </a:fld>
            <a:endParaRPr lang="fr-FR" sz="1600" b="1" dirty="0">
              <a:latin typeface="Edwardian Script ITC" panose="030303020407070D0804" pitchFamily="66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08701" y="1740944"/>
            <a:ext cx="5974598" cy="4797968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838200" y="1351508"/>
            <a:ext cx="10416208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88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Les Animaux Hybrides</a:t>
            </a:r>
          </a:p>
          <a:p>
            <a:r>
              <a:rPr lang="fr-FR" sz="88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               N° 2</a:t>
            </a:r>
          </a:p>
          <a:p>
            <a:r>
              <a:rPr lang="fr-FR" sz="88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          par Lande</a:t>
            </a:r>
            <a:endParaRPr lang="fr-FR" sz="88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491809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2000">
        <p15:prstTrans prst="drape"/>
        <p:sndAc>
          <p:stSnd loop="1">
            <p:snd r:embed="rId3" name="380278_unsage2111111_001.wav"/>
          </p:stSnd>
        </p:sndAc>
      </p:transition>
    </mc:Choice>
    <mc:Fallback>
      <p:transition spd="slow" advTm="12000">
        <p:fade/>
        <p:sndAc>
          <p:stSnd loop="1">
            <p:snd r:embed="rId3" name="380278_unsage2111111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50000"/>
              </a:schemeClr>
            </a:gs>
            <a:gs pos="0">
              <a:schemeClr val="accent5">
                <a:lumMod val="0"/>
                <a:lumOff val="100000"/>
              </a:schemeClr>
            </a:gs>
            <a:gs pos="80000">
              <a:schemeClr val="accent5">
                <a:lumMod val="10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9855" y="163831"/>
            <a:ext cx="11752289" cy="6460760"/>
          </a:xfrm>
          <a:prstGeom prst="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4000">
                  <a:schemeClr val="accent5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358078" y="-159070"/>
            <a:ext cx="715933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Edwardian Script ITC" panose="030303020407070D0804" pitchFamily="66" charset="0"/>
              </a:rPr>
              <a:t>Je compose pour vous avec ma douce e fidèle amie</a:t>
            </a:r>
            <a:endParaRPr lang="fr-FR" sz="40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A0D7C-94D6-4BAF-B699-FB4AA575705C}" type="datetime1">
              <a:rPr lang="fr-FR" sz="1600" b="1" smtClean="0">
                <a:latin typeface="Edwardian Script ITC" panose="030303020407070D0804" pitchFamily="66" charset="0"/>
              </a:rPr>
              <a:t>14/09/2019</a:t>
            </a:fld>
            <a:endParaRPr lang="fr-FR" sz="1600" b="1" dirty="0">
              <a:latin typeface="Edwardian Script ITC" panose="030303020407070D08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382238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atin typeface="Edwardian Script ITC" panose="030303020407070D0804" pitchFamily="66" charset="0"/>
              </a:rPr>
              <a:t>PPS Lande 2019</a:t>
            </a:r>
            <a:endParaRPr lang="fr-FR" sz="2000" b="1" dirty="0">
              <a:latin typeface="Edwardian Script ITC" panose="030303020407070D08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F1E3CF-0981-4F28-914C-C3000F80710C}" type="slidenum">
              <a:rPr lang="fr-FR" sz="1600" b="1" smtClean="0">
                <a:latin typeface="Edwardian Script ITC" panose="030303020407070D0804" pitchFamily="66" charset="0"/>
              </a:rPr>
              <a:t>2</a:t>
            </a:fld>
            <a:endParaRPr lang="fr-FR" sz="1600" b="1" dirty="0">
              <a:latin typeface="Edwardian Script ITC" panose="030303020407070D0804" pitchFamily="66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358078" y="1166842"/>
            <a:ext cx="7433505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72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Un artiste crée des photos d’animaux hybrides et c’est très dérangeant !</a:t>
            </a:r>
          </a:p>
        </p:txBody>
      </p:sp>
    </p:spTree>
    <p:extLst>
      <p:ext uri="{BB962C8B-B14F-4D97-AF65-F5344CB8AC3E}">
        <p14:creationId xmlns:p14="http://schemas.microsoft.com/office/powerpoint/2010/main" val="31254089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2000">
        <p15:prstTrans prst="drape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50000"/>
              </a:schemeClr>
            </a:gs>
            <a:gs pos="0">
              <a:schemeClr val="accent5">
                <a:lumMod val="0"/>
                <a:lumOff val="100000"/>
              </a:schemeClr>
            </a:gs>
            <a:gs pos="80000">
              <a:schemeClr val="accent5">
                <a:lumMod val="10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9855" y="163831"/>
            <a:ext cx="11752289" cy="6460760"/>
          </a:xfrm>
          <a:prstGeom prst="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4000">
                  <a:schemeClr val="accent5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358078" y="-159070"/>
            <a:ext cx="715933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Edwardian Script ITC" panose="030303020407070D0804" pitchFamily="66" charset="0"/>
              </a:rPr>
              <a:t>Je compose pour vous avec ma douce e fidèle amie</a:t>
            </a:r>
            <a:endParaRPr lang="fr-FR" sz="40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A0D7C-94D6-4BAF-B699-FB4AA575705C}" type="datetime1">
              <a:rPr lang="fr-FR" sz="1600" b="1" smtClean="0">
                <a:latin typeface="Edwardian Script ITC" panose="030303020407070D0804" pitchFamily="66" charset="0"/>
              </a:rPr>
              <a:t>14/09/2019</a:t>
            </a:fld>
            <a:endParaRPr lang="fr-FR" sz="1600" b="1" dirty="0">
              <a:latin typeface="Edwardian Script ITC" panose="030303020407070D08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382238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atin typeface="Edwardian Script ITC" panose="030303020407070D0804" pitchFamily="66" charset="0"/>
              </a:rPr>
              <a:t>PPS Lande 2019</a:t>
            </a:r>
            <a:endParaRPr lang="fr-FR" sz="2000" b="1" dirty="0">
              <a:latin typeface="Edwardian Script ITC" panose="030303020407070D08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F1E3CF-0981-4F28-914C-C3000F80710C}" type="slidenum">
              <a:rPr lang="fr-FR" sz="1600" b="1" smtClean="0">
                <a:latin typeface="Edwardian Script ITC" panose="030303020407070D0804" pitchFamily="66" charset="0"/>
              </a:rPr>
              <a:t>3</a:t>
            </a:fld>
            <a:endParaRPr lang="fr-FR" sz="1600" b="1" dirty="0"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28800" y="477520"/>
            <a:ext cx="8534400" cy="590296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3045296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2000">
        <p15:prstTrans prst="drape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50000"/>
              </a:schemeClr>
            </a:gs>
            <a:gs pos="0">
              <a:schemeClr val="accent5">
                <a:lumMod val="0"/>
                <a:lumOff val="100000"/>
              </a:schemeClr>
            </a:gs>
            <a:gs pos="80000">
              <a:schemeClr val="accent5">
                <a:lumMod val="10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9855" y="163831"/>
            <a:ext cx="11752289" cy="6460760"/>
          </a:xfrm>
          <a:prstGeom prst="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4000">
                  <a:schemeClr val="accent5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358078" y="-159070"/>
            <a:ext cx="715933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Edwardian Script ITC" panose="030303020407070D0804" pitchFamily="66" charset="0"/>
              </a:rPr>
              <a:t>Je compose pour vous avec ma douce e fidèle amie</a:t>
            </a:r>
            <a:endParaRPr lang="fr-FR" sz="40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A0D7C-94D6-4BAF-B699-FB4AA575705C}" type="datetime1">
              <a:rPr lang="fr-FR" sz="1600" b="1" smtClean="0">
                <a:latin typeface="Edwardian Script ITC" panose="030303020407070D0804" pitchFamily="66" charset="0"/>
              </a:rPr>
              <a:t>14/09/2019</a:t>
            </a:fld>
            <a:endParaRPr lang="fr-FR" sz="1600" b="1" dirty="0">
              <a:latin typeface="Edwardian Script ITC" panose="030303020407070D08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382238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atin typeface="Edwardian Script ITC" panose="030303020407070D0804" pitchFamily="66" charset="0"/>
              </a:rPr>
              <a:t>PPS Lande 2019</a:t>
            </a:r>
            <a:endParaRPr lang="fr-FR" sz="2000" b="1" dirty="0">
              <a:latin typeface="Edwardian Script ITC" panose="030303020407070D08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F1E3CF-0981-4F28-914C-C3000F80710C}" type="slidenum">
              <a:rPr lang="fr-FR" sz="1600" b="1" smtClean="0">
                <a:latin typeface="Edwardian Script ITC" panose="030303020407070D0804" pitchFamily="66" charset="0"/>
              </a:rPr>
              <a:t>4</a:t>
            </a:fld>
            <a:endParaRPr lang="fr-FR" sz="1600" b="1" dirty="0">
              <a:latin typeface="Edwardian Script ITC" panose="030303020407070D0804" pitchFamily="66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31234" y="428584"/>
            <a:ext cx="9422295" cy="594232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8632914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2000">
        <p15:prstTrans prst="drape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50000"/>
              </a:schemeClr>
            </a:gs>
            <a:gs pos="0">
              <a:schemeClr val="accent5">
                <a:lumMod val="0"/>
                <a:lumOff val="100000"/>
              </a:schemeClr>
            </a:gs>
            <a:gs pos="80000">
              <a:schemeClr val="accent5">
                <a:lumMod val="10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9855" y="163831"/>
            <a:ext cx="11752289" cy="6460760"/>
          </a:xfrm>
          <a:prstGeom prst="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4000">
                  <a:schemeClr val="accent5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358078" y="-159070"/>
            <a:ext cx="715933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Edwardian Script ITC" panose="030303020407070D0804" pitchFamily="66" charset="0"/>
              </a:rPr>
              <a:t>Je compose pour vous avec ma douce e fidèle amie</a:t>
            </a:r>
            <a:endParaRPr lang="fr-FR" sz="40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A0D7C-94D6-4BAF-B699-FB4AA575705C}" type="datetime1">
              <a:rPr lang="fr-FR" sz="1600" b="1" smtClean="0">
                <a:latin typeface="Edwardian Script ITC" panose="030303020407070D0804" pitchFamily="66" charset="0"/>
              </a:rPr>
              <a:t>14/09/2019</a:t>
            </a:fld>
            <a:endParaRPr lang="fr-FR" sz="1600" b="1" dirty="0">
              <a:latin typeface="Edwardian Script ITC" panose="030303020407070D08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382238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atin typeface="Edwardian Script ITC" panose="030303020407070D0804" pitchFamily="66" charset="0"/>
              </a:rPr>
              <a:t>PPS Lande 2019</a:t>
            </a:r>
            <a:endParaRPr lang="fr-FR" sz="2000" b="1" dirty="0">
              <a:latin typeface="Edwardian Script ITC" panose="030303020407070D08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F1E3CF-0981-4F28-914C-C3000F80710C}" type="slidenum">
              <a:rPr lang="fr-FR" sz="1600" b="1" smtClean="0">
                <a:latin typeface="Edwardian Script ITC" panose="030303020407070D0804" pitchFamily="66" charset="0"/>
              </a:rPr>
              <a:t>5</a:t>
            </a:fld>
            <a:endParaRPr lang="fr-FR" sz="1600" b="1" dirty="0">
              <a:latin typeface="Edwardian Script ITC" panose="030303020407070D0804" pitchFamily="66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6922" y="477476"/>
            <a:ext cx="10137913" cy="587999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426930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2000">
        <p15:prstTrans prst="drape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50000"/>
              </a:schemeClr>
            </a:gs>
            <a:gs pos="0">
              <a:schemeClr val="accent5">
                <a:lumMod val="0"/>
                <a:lumOff val="100000"/>
              </a:schemeClr>
            </a:gs>
            <a:gs pos="80000">
              <a:schemeClr val="accent5">
                <a:lumMod val="10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9855" y="163831"/>
            <a:ext cx="11752289" cy="6460760"/>
          </a:xfrm>
          <a:prstGeom prst="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4000">
                  <a:schemeClr val="accent5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358078" y="-159070"/>
            <a:ext cx="715933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Edwardian Script ITC" panose="030303020407070D0804" pitchFamily="66" charset="0"/>
              </a:rPr>
              <a:t>Je compose pour vous avec ma douce e fidèle amie</a:t>
            </a:r>
            <a:endParaRPr lang="fr-FR" sz="40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A0D7C-94D6-4BAF-B699-FB4AA575705C}" type="datetime1">
              <a:rPr lang="fr-FR" sz="1600" b="1" smtClean="0">
                <a:latin typeface="Edwardian Script ITC" panose="030303020407070D0804" pitchFamily="66" charset="0"/>
              </a:rPr>
              <a:t>14/09/2019</a:t>
            </a:fld>
            <a:endParaRPr lang="fr-FR" sz="1600" b="1" dirty="0">
              <a:latin typeface="Edwardian Script ITC" panose="030303020407070D08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382238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atin typeface="Edwardian Script ITC" panose="030303020407070D0804" pitchFamily="66" charset="0"/>
              </a:rPr>
              <a:t>PPS Lande 2019</a:t>
            </a:r>
            <a:endParaRPr lang="fr-FR" sz="2000" b="1" dirty="0">
              <a:latin typeface="Edwardian Script ITC" panose="030303020407070D08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F1E3CF-0981-4F28-914C-C3000F80710C}" type="slidenum">
              <a:rPr lang="fr-FR" sz="1600" b="1" smtClean="0">
                <a:latin typeface="Edwardian Script ITC" panose="030303020407070D0804" pitchFamily="66" charset="0"/>
              </a:rPr>
              <a:t>6</a:t>
            </a:fld>
            <a:endParaRPr lang="fr-FR" sz="1600" b="1" dirty="0">
              <a:latin typeface="Edwardian Script ITC" panose="030303020407070D0804" pitchFamily="66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72209" y="534725"/>
            <a:ext cx="9647582" cy="57885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803629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2000">
        <p15:prstTrans prst="drape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50000"/>
              </a:schemeClr>
            </a:gs>
            <a:gs pos="0">
              <a:schemeClr val="accent5">
                <a:lumMod val="0"/>
                <a:lumOff val="100000"/>
              </a:schemeClr>
            </a:gs>
            <a:gs pos="80000">
              <a:schemeClr val="accent5">
                <a:lumMod val="10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9855" y="163831"/>
            <a:ext cx="11752289" cy="6460760"/>
          </a:xfrm>
          <a:prstGeom prst="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4000">
                  <a:schemeClr val="accent5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358078" y="-159070"/>
            <a:ext cx="715933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Edwardian Script ITC" panose="030303020407070D0804" pitchFamily="66" charset="0"/>
              </a:rPr>
              <a:t>Je compose pour vous avec ma douce e fidèle amie</a:t>
            </a:r>
            <a:endParaRPr lang="fr-FR" sz="40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A0D7C-94D6-4BAF-B699-FB4AA575705C}" type="datetime1">
              <a:rPr lang="fr-FR" sz="1600" b="1" smtClean="0">
                <a:latin typeface="Edwardian Script ITC" panose="030303020407070D0804" pitchFamily="66" charset="0"/>
              </a:rPr>
              <a:t>14/09/2019</a:t>
            </a:fld>
            <a:endParaRPr lang="fr-FR" sz="1600" b="1" dirty="0">
              <a:latin typeface="Edwardian Script ITC" panose="030303020407070D08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382238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atin typeface="Edwardian Script ITC" panose="030303020407070D0804" pitchFamily="66" charset="0"/>
              </a:rPr>
              <a:t>PPS Lande 2019</a:t>
            </a:r>
            <a:endParaRPr lang="fr-FR" sz="2000" b="1" dirty="0">
              <a:latin typeface="Edwardian Script ITC" panose="030303020407070D08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F1E3CF-0981-4F28-914C-C3000F80710C}" type="slidenum">
              <a:rPr lang="fr-FR" sz="1600" b="1" smtClean="0">
                <a:latin typeface="Edwardian Script ITC" panose="030303020407070D0804" pitchFamily="66" charset="0"/>
              </a:rPr>
              <a:t>7</a:t>
            </a:fld>
            <a:endParaRPr lang="fr-FR" sz="1600" b="1" dirty="0">
              <a:latin typeface="Edwardian Script ITC" panose="030303020407070D0804" pitchFamily="66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24412" y="2528887"/>
            <a:ext cx="2543175" cy="18002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46350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2000">
        <p15:prstTrans prst="drape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50000"/>
              </a:schemeClr>
            </a:gs>
            <a:gs pos="0">
              <a:schemeClr val="accent5">
                <a:lumMod val="0"/>
                <a:lumOff val="100000"/>
              </a:schemeClr>
            </a:gs>
            <a:gs pos="80000">
              <a:schemeClr val="accent5">
                <a:lumMod val="10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9855" y="163831"/>
            <a:ext cx="11752289" cy="6460760"/>
          </a:xfrm>
          <a:prstGeom prst="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4000">
                  <a:schemeClr val="accent5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358078" y="-159070"/>
            <a:ext cx="715933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Edwardian Script ITC" panose="030303020407070D0804" pitchFamily="66" charset="0"/>
              </a:rPr>
              <a:t>Je compose pour vous avec ma douce e fidèle amie</a:t>
            </a:r>
            <a:endParaRPr lang="fr-FR" sz="40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A0D7C-94D6-4BAF-B699-FB4AA575705C}" type="datetime1">
              <a:rPr lang="fr-FR" sz="1600" b="1" smtClean="0">
                <a:latin typeface="Edwardian Script ITC" panose="030303020407070D0804" pitchFamily="66" charset="0"/>
              </a:rPr>
              <a:t>14/09/2019</a:t>
            </a:fld>
            <a:endParaRPr lang="fr-FR" sz="1600" b="1" dirty="0">
              <a:latin typeface="Edwardian Script ITC" panose="030303020407070D08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382238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atin typeface="Edwardian Script ITC" panose="030303020407070D0804" pitchFamily="66" charset="0"/>
              </a:rPr>
              <a:t>PPS Lande 2019</a:t>
            </a:r>
            <a:endParaRPr lang="fr-FR" sz="2000" b="1" dirty="0">
              <a:latin typeface="Edwardian Script ITC" panose="030303020407070D08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F1E3CF-0981-4F28-914C-C3000F80710C}" type="slidenum">
              <a:rPr lang="fr-FR" sz="1600" b="1" smtClean="0">
                <a:latin typeface="Edwardian Script ITC" panose="030303020407070D0804" pitchFamily="66" charset="0"/>
              </a:rPr>
              <a:t>8</a:t>
            </a:fld>
            <a:endParaRPr lang="fr-FR" sz="1600" b="1" dirty="0">
              <a:latin typeface="Edwardian Script ITC" panose="030303020407070D0804" pitchFamily="66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9676" y="1298713"/>
            <a:ext cx="11270200" cy="425394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345522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2000">
        <p15:prstTrans prst="drape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50000"/>
              </a:schemeClr>
            </a:gs>
            <a:gs pos="0">
              <a:schemeClr val="accent5">
                <a:lumMod val="0"/>
                <a:lumOff val="100000"/>
              </a:schemeClr>
            </a:gs>
            <a:gs pos="80000">
              <a:schemeClr val="accent5">
                <a:lumMod val="10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9855" y="163831"/>
            <a:ext cx="11752289" cy="6460760"/>
          </a:xfrm>
          <a:prstGeom prst="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4000">
                  <a:schemeClr val="accent5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358078" y="-159070"/>
            <a:ext cx="715933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Edwardian Script ITC" panose="030303020407070D0804" pitchFamily="66" charset="0"/>
              </a:rPr>
              <a:t>Je compose pour vous avec ma douce e fidèle amie</a:t>
            </a:r>
            <a:endParaRPr lang="fr-FR" sz="40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A0D7C-94D6-4BAF-B699-FB4AA575705C}" type="datetime1">
              <a:rPr lang="fr-FR" sz="1600" b="1" smtClean="0">
                <a:latin typeface="Edwardian Script ITC" panose="030303020407070D0804" pitchFamily="66" charset="0"/>
              </a:rPr>
              <a:t>14/09/2019</a:t>
            </a:fld>
            <a:endParaRPr lang="fr-FR" sz="1600" b="1" dirty="0">
              <a:latin typeface="Edwardian Script ITC" panose="030303020407070D08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382238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atin typeface="Edwardian Script ITC" panose="030303020407070D0804" pitchFamily="66" charset="0"/>
              </a:rPr>
              <a:t>PPS Lande 2019</a:t>
            </a:r>
            <a:endParaRPr lang="fr-FR" sz="2000" b="1" dirty="0">
              <a:latin typeface="Edwardian Script ITC" panose="030303020407070D08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F1E3CF-0981-4F28-914C-C3000F80710C}" type="slidenum">
              <a:rPr lang="fr-FR" sz="1600" b="1" smtClean="0">
                <a:latin typeface="Edwardian Script ITC" panose="030303020407070D0804" pitchFamily="66" charset="0"/>
              </a:rPr>
              <a:t>9</a:t>
            </a:fld>
            <a:endParaRPr lang="fr-FR" sz="1600" b="1" dirty="0">
              <a:latin typeface="Edwardian Script ITC" panose="030303020407070D0804" pitchFamily="66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96139" y="426404"/>
            <a:ext cx="4452731" cy="593454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7856983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2000">
        <p15:prstTrans prst="drape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50000"/>
              </a:schemeClr>
            </a:gs>
            <a:gs pos="0">
              <a:schemeClr val="accent5">
                <a:lumMod val="0"/>
                <a:lumOff val="100000"/>
              </a:schemeClr>
            </a:gs>
            <a:gs pos="80000">
              <a:schemeClr val="accent5">
                <a:lumMod val="10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9855" y="163831"/>
            <a:ext cx="11752289" cy="6460760"/>
          </a:xfrm>
          <a:prstGeom prst="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4000">
                  <a:schemeClr val="accent5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358078" y="-159070"/>
            <a:ext cx="715933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Edwardian Script ITC" panose="030303020407070D0804" pitchFamily="66" charset="0"/>
              </a:rPr>
              <a:t>Je compose pour vous avec ma douce e fidèle amie</a:t>
            </a:r>
            <a:endParaRPr lang="fr-FR" sz="40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A0D7C-94D6-4BAF-B699-FB4AA575705C}" type="datetime1">
              <a:rPr lang="fr-FR" sz="1600" b="1" smtClean="0">
                <a:latin typeface="Edwardian Script ITC" panose="030303020407070D0804" pitchFamily="66" charset="0"/>
              </a:rPr>
              <a:t>14/09/2019</a:t>
            </a:fld>
            <a:endParaRPr lang="fr-FR" sz="1600" b="1" dirty="0">
              <a:latin typeface="Edwardian Script ITC" panose="030303020407070D08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382238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atin typeface="Edwardian Script ITC" panose="030303020407070D0804" pitchFamily="66" charset="0"/>
              </a:rPr>
              <a:t>PPS Lande 2019</a:t>
            </a:r>
            <a:endParaRPr lang="fr-FR" sz="2000" b="1" dirty="0">
              <a:latin typeface="Edwardian Script ITC" panose="030303020407070D08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F1E3CF-0981-4F28-914C-C3000F80710C}" type="slidenum">
              <a:rPr lang="fr-FR" sz="1600" b="1" smtClean="0">
                <a:latin typeface="Edwardian Script ITC" panose="030303020407070D0804" pitchFamily="66" charset="0"/>
              </a:rPr>
              <a:t>10</a:t>
            </a:fld>
            <a:endParaRPr lang="fr-FR" sz="1600" b="1" dirty="0">
              <a:latin typeface="Edwardian Script ITC" panose="030303020407070D0804" pitchFamily="66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56383" y="426404"/>
            <a:ext cx="4492487" cy="598752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1251105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2000">
        <p15:prstTrans prst="drape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50000"/>
              </a:schemeClr>
            </a:gs>
            <a:gs pos="0">
              <a:schemeClr val="accent5">
                <a:lumMod val="0"/>
                <a:lumOff val="100000"/>
              </a:schemeClr>
            </a:gs>
            <a:gs pos="80000">
              <a:schemeClr val="accent5">
                <a:lumMod val="10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9855" y="163831"/>
            <a:ext cx="11752289" cy="6460760"/>
          </a:xfrm>
          <a:prstGeom prst="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4000">
                  <a:schemeClr val="accent5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358078" y="-159070"/>
            <a:ext cx="715933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Edwardian Script ITC" panose="030303020407070D0804" pitchFamily="66" charset="0"/>
              </a:rPr>
              <a:t>Je compose pour vous avec ma douce e fidèle amie</a:t>
            </a:r>
            <a:endParaRPr lang="fr-FR" sz="40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A0D7C-94D6-4BAF-B699-FB4AA575705C}" type="datetime1">
              <a:rPr lang="fr-FR" sz="1600" b="1" smtClean="0">
                <a:latin typeface="Edwardian Script ITC" panose="030303020407070D0804" pitchFamily="66" charset="0"/>
              </a:rPr>
              <a:t>14/09/2019</a:t>
            </a:fld>
            <a:endParaRPr lang="fr-FR" sz="1600" b="1" dirty="0">
              <a:latin typeface="Edwardian Script ITC" panose="030303020407070D08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382238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atin typeface="Edwardian Script ITC" panose="030303020407070D0804" pitchFamily="66" charset="0"/>
              </a:rPr>
              <a:t>PPS Lande 2019</a:t>
            </a:r>
            <a:endParaRPr lang="fr-FR" sz="2000" b="1" dirty="0">
              <a:latin typeface="Edwardian Script ITC" panose="030303020407070D08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F1E3CF-0981-4F28-914C-C3000F80710C}" type="slidenum">
              <a:rPr lang="fr-FR" sz="1600" b="1" smtClean="0">
                <a:latin typeface="Edwardian Script ITC" panose="030303020407070D0804" pitchFamily="66" charset="0"/>
              </a:rPr>
              <a:t>11</a:t>
            </a:fld>
            <a:endParaRPr lang="fr-FR" sz="1600" b="1" dirty="0">
              <a:latin typeface="Edwardian Script ITC" panose="030303020407070D0804" pitchFamily="66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2" t="13089" r="-1343"/>
          <a:stretch/>
        </p:blipFill>
        <p:spPr>
          <a:xfrm>
            <a:off x="3435626" y="402774"/>
            <a:ext cx="5234609" cy="598287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577155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2000">
        <p15:prstTrans prst="drape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50000"/>
              </a:schemeClr>
            </a:gs>
            <a:gs pos="0">
              <a:schemeClr val="accent5">
                <a:lumMod val="0"/>
                <a:lumOff val="100000"/>
              </a:schemeClr>
            </a:gs>
            <a:gs pos="80000">
              <a:schemeClr val="accent5">
                <a:lumMod val="10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9855" y="163831"/>
            <a:ext cx="11752289" cy="6460760"/>
          </a:xfrm>
          <a:prstGeom prst="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4000">
                  <a:schemeClr val="accent5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358078" y="-159070"/>
            <a:ext cx="715933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Edwardian Script ITC" panose="030303020407070D0804" pitchFamily="66" charset="0"/>
              </a:rPr>
              <a:t>Je compose pour vous avec ma douce e fidèle amie</a:t>
            </a:r>
            <a:endParaRPr lang="fr-FR" sz="40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A0D7C-94D6-4BAF-B699-FB4AA575705C}" type="datetime1">
              <a:rPr lang="fr-FR" sz="1600" b="1" smtClean="0">
                <a:latin typeface="Edwardian Script ITC" panose="030303020407070D0804" pitchFamily="66" charset="0"/>
              </a:rPr>
              <a:t>14/09/2019</a:t>
            </a:fld>
            <a:endParaRPr lang="fr-FR" sz="1600" b="1" dirty="0">
              <a:latin typeface="Edwardian Script ITC" panose="030303020407070D08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382238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atin typeface="Edwardian Script ITC" panose="030303020407070D0804" pitchFamily="66" charset="0"/>
              </a:rPr>
              <a:t>PPS Lande 2019</a:t>
            </a:r>
            <a:endParaRPr lang="fr-FR" sz="2000" b="1" dirty="0">
              <a:latin typeface="Edwardian Script ITC" panose="030303020407070D08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F1E3CF-0981-4F28-914C-C3000F80710C}" type="slidenum">
              <a:rPr lang="fr-FR" sz="1600" b="1" smtClean="0">
                <a:latin typeface="Edwardian Script ITC" panose="030303020407070D0804" pitchFamily="66" charset="0"/>
              </a:rPr>
              <a:t>12</a:t>
            </a:fld>
            <a:endParaRPr lang="fr-FR" sz="1600" b="1" dirty="0">
              <a:latin typeface="Edwardian Script ITC" panose="030303020407070D0804" pitchFamily="66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56382" y="442842"/>
            <a:ext cx="4479235" cy="597231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737200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2000">
        <p15:prstTrans prst="drape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50000"/>
              </a:schemeClr>
            </a:gs>
            <a:gs pos="0">
              <a:schemeClr val="accent5">
                <a:lumMod val="0"/>
                <a:lumOff val="100000"/>
              </a:schemeClr>
            </a:gs>
            <a:gs pos="80000">
              <a:schemeClr val="accent5">
                <a:lumMod val="10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9855" y="163831"/>
            <a:ext cx="11752289" cy="6460760"/>
          </a:xfrm>
          <a:prstGeom prst="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4000">
                  <a:schemeClr val="accent5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358078" y="-159070"/>
            <a:ext cx="715933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Edwardian Script ITC" panose="030303020407070D0804" pitchFamily="66" charset="0"/>
              </a:rPr>
              <a:t>Je compose pour vous avec ma douce e fidèle amie</a:t>
            </a:r>
            <a:endParaRPr lang="fr-FR" sz="40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A0D7C-94D6-4BAF-B699-FB4AA575705C}" type="datetime1">
              <a:rPr lang="fr-FR" sz="1600" b="1" smtClean="0">
                <a:latin typeface="Edwardian Script ITC" panose="030303020407070D0804" pitchFamily="66" charset="0"/>
              </a:rPr>
              <a:t>14/09/2019</a:t>
            </a:fld>
            <a:endParaRPr lang="fr-FR" sz="1600" b="1" dirty="0">
              <a:latin typeface="Edwardian Script ITC" panose="030303020407070D08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382238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atin typeface="Edwardian Script ITC" panose="030303020407070D0804" pitchFamily="66" charset="0"/>
              </a:rPr>
              <a:t>PPS Lande 2019</a:t>
            </a:r>
            <a:endParaRPr lang="fr-FR" sz="2000" b="1" dirty="0">
              <a:latin typeface="Edwardian Script ITC" panose="030303020407070D08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F1E3CF-0981-4F28-914C-C3000F80710C}" type="slidenum">
              <a:rPr lang="fr-FR" sz="1600" b="1" smtClean="0">
                <a:latin typeface="Edwardian Script ITC" panose="030303020407070D0804" pitchFamily="66" charset="0"/>
              </a:rPr>
              <a:t>13</a:t>
            </a:fld>
            <a:endParaRPr lang="fr-FR" sz="1600" b="1" dirty="0">
              <a:latin typeface="Edwardian Script ITC" panose="030303020407070D0804" pitchFamily="66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1061" y="428625"/>
            <a:ext cx="11439939" cy="600596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2102206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2000">
        <p15:prstTrans prst="drape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50000"/>
              </a:schemeClr>
            </a:gs>
            <a:gs pos="0">
              <a:schemeClr val="accent5">
                <a:lumMod val="0"/>
                <a:lumOff val="100000"/>
              </a:schemeClr>
            </a:gs>
            <a:gs pos="80000">
              <a:schemeClr val="accent5">
                <a:lumMod val="10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9855" y="163831"/>
            <a:ext cx="11752289" cy="6460760"/>
          </a:xfrm>
          <a:prstGeom prst="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4000">
                  <a:schemeClr val="accent5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358078" y="-159070"/>
            <a:ext cx="715933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Edwardian Script ITC" panose="030303020407070D0804" pitchFamily="66" charset="0"/>
              </a:rPr>
              <a:t>Je compose pour vous avec ma douce e fidèle amie</a:t>
            </a:r>
            <a:endParaRPr lang="fr-FR" sz="40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A0D7C-94D6-4BAF-B699-FB4AA575705C}" type="datetime1">
              <a:rPr lang="fr-FR" sz="1600" b="1" smtClean="0">
                <a:latin typeface="Edwardian Script ITC" panose="030303020407070D0804" pitchFamily="66" charset="0"/>
              </a:rPr>
              <a:t>14/09/2019</a:t>
            </a:fld>
            <a:endParaRPr lang="fr-FR" sz="1600" b="1" dirty="0">
              <a:latin typeface="Edwardian Script ITC" panose="030303020407070D08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382238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atin typeface="Edwardian Script ITC" panose="030303020407070D0804" pitchFamily="66" charset="0"/>
              </a:rPr>
              <a:t>PPS Lande 2019</a:t>
            </a:r>
            <a:endParaRPr lang="fr-FR" sz="2000" b="1" dirty="0">
              <a:latin typeface="Edwardian Script ITC" panose="030303020407070D08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F1E3CF-0981-4F28-914C-C3000F80710C}" type="slidenum">
              <a:rPr lang="fr-FR" sz="1600" b="1" smtClean="0">
                <a:latin typeface="Edwardian Script ITC" panose="030303020407070D0804" pitchFamily="66" charset="0"/>
              </a:rPr>
              <a:t>14</a:t>
            </a:fld>
            <a:endParaRPr lang="fr-FR" sz="1600" b="1" dirty="0">
              <a:latin typeface="Edwardian Script ITC" panose="030303020407070D0804" pitchFamily="66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8199" y="471487"/>
            <a:ext cx="10515601" cy="591502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0504343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2000">
        <p15:prstTrans prst="drape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50000"/>
              </a:schemeClr>
            </a:gs>
            <a:gs pos="0">
              <a:schemeClr val="accent5">
                <a:lumMod val="0"/>
                <a:lumOff val="100000"/>
              </a:schemeClr>
            </a:gs>
            <a:gs pos="80000">
              <a:schemeClr val="accent5">
                <a:lumMod val="10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9855" y="163831"/>
            <a:ext cx="11752289" cy="6460760"/>
          </a:xfrm>
          <a:prstGeom prst="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4000">
                  <a:schemeClr val="accent5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358078" y="-159070"/>
            <a:ext cx="715933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Edwardian Script ITC" panose="030303020407070D0804" pitchFamily="66" charset="0"/>
              </a:rPr>
              <a:t>Je compose pour vous avec ma douce e fidèle amie</a:t>
            </a:r>
            <a:endParaRPr lang="fr-FR" sz="40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A0D7C-94D6-4BAF-B699-FB4AA575705C}" type="datetime1">
              <a:rPr lang="fr-FR" sz="1600" b="1" smtClean="0">
                <a:latin typeface="Edwardian Script ITC" panose="030303020407070D0804" pitchFamily="66" charset="0"/>
              </a:rPr>
              <a:t>14/09/2019</a:t>
            </a:fld>
            <a:endParaRPr lang="fr-FR" sz="1600" b="1" dirty="0">
              <a:latin typeface="Edwardian Script ITC" panose="030303020407070D08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382238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atin typeface="Edwardian Script ITC" panose="030303020407070D0804" pitchFamily="66" charset="0"/>
              </a:rPr>
              <a:t>PPS Lande 2019</a:t>
            </a:r>
            <a:endParaRPr lang="fr-FR" sz="2000" b="1" dirty="0">
              <a:latin typeface="Edwardian Script ITC" panose="030303020407070D08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F1E3CF-0981-4F28-914C-C3000F80710C}" type="slidenum">
              <a:rPr lang="fr-FR" sz="1600" b="1" smtClean="0">
                <a:latin typeface="Edwardian Script ITC" panose="030303020407070D0804" pitchFamily="66" charset="0"/>
              </a:rPr>
              <a:t>15</a:t>
            </a:fld>
            <a:endParaRPr lang="fr-FR" sz="1600" b="1" dirty="0">
              <a:latin typeface="Edwardian Script ITC" panose="030303020407070D0804" pitchFamily="66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24000" y="381000"/>
            <a:ext cx="9144000" cy="6096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9633441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2000">
        <p15:prstTrans prst="drape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50000"/>
              </a:schemeClr>
            </a:gs>
            <a:gs pos="0">
              <a:schemeClr val="accent5">
                <a:lumMod val="0"/>
                <a:lumOff val="100000"/>
              </a:schemeClr>
            </a:gs>
            <a:gs pos="80000">
              <a:schemeClr val="accent5">
                <a:lumMod val="10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9855" y="163831"/>
            <a:ext cx="11752289" cy="6460760"/>
          </a:xfrm>
          <a:prstGeom prst="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4000">
                  <a:schemeClr val="accent5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358078" y="-159070"/>
            <a:ext cx="715933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Edwardian Script ITC" panose="030303020407070D0804" pitchFamily="66" charset="0"/>
              </a:rPr>
              <a:t>Je compose pour vous avec ma douce e fidèle amie</a:t>
            </a:r>
            <a:endParaRPr lang="fr-FR" sz="40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A0D7C-94D6-4BAF-B699-FB4AA575705C}" type="datetime1">
              <a:rPr lang="fr-FR" sz="1600" b="1" smtClean="0">
                <a:latin typeface="Edwardian Script ITC" panose="030303020407070D0804" pitchFamily="66" charset="0"/>
              </a:rPr>
              <a:t>14/09/2019</a:t>
            </a:fld>
            <a:endParaRPr lang="fr-FR" sz="1600" b="1" dirty="0">
              <a:latin typeface="Edwardian Script ITC" panose="030303020407070D08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382238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atin typeface="Edwardian Script ITC" panose="030303020407070D0804" pitchFamily="66" charset="0"/>
              </a:rPr>
              <a:t>PPS Lande 2019</a:t>
            </a:r>
            <a:endParaRPr lang="fr-FR" sz="2000" b="1" dirty="0">
              <a:latin typeface="Edwardian Script ITC" panose="030303020407070D08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F1E3CF-0981-4F28-914C-C3000F80710C}" type="slidenum">
              <a:rPr lang="fr-FR" sz="1600" b="1" smtClean="0">
                <a:latin typeface="Edwardian Script ITC" panose="030303020407070D0804" pitchFamily="66" charset="0"/>
              </a:rPr>
              <a:t>16</a:t>
            </a:fld>
            <a:endParaRPr lang="fr-FR" sz="1600" b="1" dirty="0">
              <a:latin typeface="Edwardian Script ITC" panose="030303020407070D0804" pitchFamily="66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46851" y="479173"/>
            <a:ext cx="7871791" cy="591958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078795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2000">
        <p15:prstTrans prst="drape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50000"/>
              </a:schemeClr>
            </a:gs>
            <a:gs pos="0">
              <a:schemeClr val="accent5">
                <a:lumMod val="0"/>
                <a:lumOff val="100000"/>
              </a:schemeClr>
            </a:gs>
            <a:gs pos="80000">
              <a:schemeClr val="accent5">
                <a:lumMod val="10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9855" y="163831"/>
            <a:ext cx="11752289" cy="6460760"/>
          </a:xfrm>
          <a:prstGeom prst="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4000">
                  <a:schemeClr val="accent5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358078" y="-159070"/>
            <a:ext cx="715933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Edwardian Script ITC" panose="030303020407070D0804" pitchFamily="66" charset="0"/>
              </a:rPr>
              <a:t>Je compose pour vous avec ma douce e fidèle amie</a:t>
            </a:r>
            <a:endParaRPr lang="fr-FR" sz="40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A0D7C-94D6-4BAF-B699-FB4AA575705C}" type="datetime1">
              <a:rPr lang="fr-FR" sz="1600" b="1" smtClean="0">
                <a:latin typeface="Edwardian Script ITC" panose="030303020407070D0804" pitchFamily="66" charset="0"/>
              </a:rPr>
              <a:t>14/09/2019</a:t>
            </a:fld>
            <a:endParaRPr lang="fr-FR" sz="1600" b="1" dirty="0">
              <a:latin typeface="Edwardian Script ITC" panose="030303020407070D08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382238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atin typeface="Edwardian Script ITC" panose="030303020407070D0804" pitchFamily="66" charset="0"/>
              </a:rPr>
              <a:t>PPS Lande 2019</a:t>
            </a:r>
            <a:endParaRPr lang="fr-FR" sz="2000" b="1" dirty="0">
              <a:latin typeface="Edwardian Script ITC" panose="030303020407070D08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F1E3CF-0981-4F28-914C-C3000F80710C}" type="slidenum">
              <a:rPr lang="fr-FR" sz="1600" b="1" smtClean="0">
                <a:latin typeface="Edwardian Script ITC" panose="030303020407070D0804" pitchFamily="66" charset="0"/>
              </a:rPr>
              <a:t>17</a:t>
            </a:fld>
            <a:endParaRPr lang="fr-FR" sz="1600" b="1" dirty="0">
              <a:latin typeface="Edwardian Script ITC" panose="030303020407070D0804" pitchFamily="66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21565" y="547340"/>
            <a:ext cx="8256105" cy="582881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8630407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2000">
        <p15:prstTrans prst="drape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50000"/>
              </a:schemeClr>
            </a:gs>
            <a:gs pos="0">
              <a:schemeClr val="accent5">
                <a:lumMod val="0"/>
                <a:lumOff val="100000"/>
              </a:schemeClr>
            </a:gs>
            <a:gs pos="80000">
              <a:schemeClr val="accent5">
                <a:lumMod val="10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9855" y="163831"/>
            <a:ext cx="11752289" cy="6460760"/>
          </a:xfrm>
          <a:prstGeom prst="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4000">
                  <a:schemeClr val="accent5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358078" y="-159070"/>
            <a:ext cx="715933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Edwardian Script ITC" panose="030303020407070D0804" pitchFamily="66" charset="0"/>
              </a:rPr>
              <a:t>Je compose pour vous avec ma douce e fidèle amie</a:t>
            </a:r>
            <a:endParaRPr lang="fr-FR" sz="40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A0D7C-94D6-4BAF-B699-FB4AA575705C}" type="datetime1">
              <a:rPr lang="fr-FR" sz="1600" b="1" smtClean="0">
                <a:latin typeface="Edwardian Script ITC" panose="030303020407070D0804" pitchFamily="66" charset="0"/>
              </a:rPr>
              <a:t>14/09/2019</a:t>
            </a:fld>
            <a:endParaRPr lang="fr-FR" sz="1600" b="1" dirty="0">
              <a:latin typeface="Edwardian Script ITC" panose="030303020407070D08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382238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atin typeface="Edwardian Script ITC" panose="030303020407070D0804" pitchFamily="66" charset="0"/>
              </a:rPr>
              <a:t>PPS Lande 2019</a:t>
            </a:r>
            <a:endParaRPr lang="fr-FR" sz="2000" b="1" dirty="0">
              <a:latin typeface="Edwardian Script ITC" panose="030303020407070D08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F1E3CF-0981-4F28-914C-C3000F80710C}" type="slidenum">
              <a:rPr lang="fr-FR" sz="1600" b="1" smtClean="0">
                <a:latin typeface="Edwardian Script ITC" panose="030303020407070D0804" pitchFamily="66" charset="0"/>
              </a:rPr>
              <a:t>18</a:t>
            </a:fld>
            <a:endParaRPr lang="fr-FR" sz="1600" b="1" dirty="0">
              <a:latin typeface="Edwardian Script ITC" panose="030303020407070D0804" pitchFamily="66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0174" y="423181"/>
            <a:ext cx="10190922" cy="594209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3093413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2000">
        <p15:prstTrans prst="drape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50000"/>
              </a:schemeClr>
            </a:gs>
            <a:gs pos="0">
              <a:schemeClr val="accent5">
                <a:lumMod val="0"/>
                <a:lumOff val="100000"/>
              </a:schemeClr>
            </a:gs>
            <a:gs pos="80000">
              <a:schemeClr val="accent5">
                <a:lumMod val="10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9855" y="163831"/>
            <a:ext cx="11752289" cy="6460760"/>
          </a:xfrm>
          <a:prstGeom prst="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4000">
                  <a:schemeClr val="accent5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358078" y="-159070"/>
            <a:ext cx="715933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Edwardian Script ITC" panose="030303020407070D0804" pitchFamily="66" charset="0"/>
              </a:rPr>
              <a:t>Je compose pour vous avec ma douce e fidèle amie</a:t>
            </a:r>
            <a:endParaRPr lang="fr-FR" sz="40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A0D7C-94D6-4BAF-B699-FB4AA575705C}" type="datetime1">
              <a:rPr lang="fr-FR" sz="1600" b="1" smtClean="0">
                <a:latin typeface="Edwardian Script ITC" panose="030303020407070D0804" pitchFamily="66" charset="0"/>
              </a:rPr>
              <a:t>14/09/2019</a:t>
            </a:fld>
            <a:endParaRPr lang="fr-FR" sz="1600" b="1" dirty="0">
              <a:latin typeface="Edwardian Script ITC" panose="030303020407070D08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382238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atin typeface="Edwardian Script ITC" panose="030303020407070D0804" pitchFamily="66" charset="0"/>
              </a:rPr>
              <a:t>PPS Lande 2019</a:t>
            </a:r>
            <a:endParaRPr lang="fr-FR" sz="2000" b="1" dirty="0">
              <a:latin typeface="Edwardian Script ITC" panose="030303020407070D08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F1E3CF-0981-4F28-914C-C3000F80710C}" type="slidenum">
              <a:rPr lang="fr-FR" sz="1600" b="1" smtClean="0">
                <a:latin typeface="Edwardian Script ITC" panose="030303020407070D0804" pitchFamily="66" charset="0"/>
              </a:rPr>
              <a:t>19</a:t>
            </a:fld>
            <a:endParaRPr lang="fr-FR" sz="1600" b="1" dirty="0">
              <a:latin typeface="Edwardian Script ITC" panose="030303020407070D0804" pitchFamily="66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58077" y="428708"/>
            <a:ext cx="7488287" cy="599063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415961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2000">
        <p15:prstTrans prst="drape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50000"/>
              </a:schemeClr>
            </a:gs>
            <a:gs pos="0">
              <a:schemeClr val="accent5">
                <a:lumMod val="0"/>
                <a:lumOff val="100000"/>
              </a:schemeClr>
            </a:gs>
            <a:gs pos="80000">
              <a:schemeClr val="accent5">
                <a:lumMod val="10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9855" y="163831"/>
            <a:ext cx="11752289" cy="6460760"/>
          </a:xfrm>
          <a:prstGeom prst="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4000">
                  <a:schemeClr val="accent5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358078" y="-159070"/>
            <a:ext cx="715933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Edwardian Script ITC" panose="030303020407070D0804" pitchFamily="66" charset="0"/>
              </a:rPr>
              <a:t>Je compose pour vous avec ma douce e fidèle amie</a:t>
            </a:r>
            <a:endParaRPr lang="fr-FR" sz="40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A0D7C-94D6-4BAF-B699-FB4AA575705C}" type="datetime1">
              <a:rPr lang="fr-FR" sz="1600" b="1" smtClean="0">
                <a:latin typeface="Edwardian Script ITC" panose="030303020407070D0804" pitchFamily="66" charset="0"/>
              </a:rPr>
              <a:t>14/09/2019</a:t>
            </a:fld>
            <a:endParaRPr lang="fr-FR" sz="1600" b="1" dirty="0">
              <a:latin typeface="Edwardian Script ITC" panose="030303020407070D08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382238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atin typeface="Edwardian Script ITC" panose="030303020407070D0804" pitchFamily="66" charset="0"/>
              </a:rPr>
              <a:t>PPS Lande 2019</a:t>
            </a:r>
            <a:endParaRPr lang="fr-FR" sz="2000" b="1" dirty="0">
              <a:latin typeface="Edwardian Script ITC" panose="030303020407070D08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F1E3CF-0981-4F28-914C-C3000F80710C}" type="slidenum">
              <a:rPr lang="fr-FR" sz="1600" b="1" smtClean="0">
                <a:latin typeface="Edwardian Script ITC" panose="030303020407070D0804" pitchFamily="66" charset="0"/>
              </a:rPr>
              <a:t>20</a:t>
            </a:fld>
            <a:endParaRPr lang="fr-FR" sz="1600" b="1" dirty="0"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9357" y="365262"/>
            <a:ext cx="10704444" cy="60212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224664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2000">
        <p15:prstTrans prst="drape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50000"/>
              </a:schemeClr>
            </a:gs>
            <a:gs pos="0">
              <a:schemeClr val="accent5">
                <a:lumMod val="0"/>
                <a:lumOff val="100000"/>
              </a:schemeClr>
            </a:gs>
            <a:gs pos="80000">
              <a:schemeClr val="accent5">
                <a:lumMod val="10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9855" y="163831"/>
            <a:ext cx="11752289" cy="6460760"/>
          </a:xfrm>
          <a:prstGeom prst="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4000">
                  <a:schemeClr val="accent5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358078" y="-159070"/>
            <a:ext cx="715933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Edwardian Script ITC" panose="030303020407070D0804" pitchFamily="66" charset="0"/>
              </a:rPr>
              <a:t>Je compose pour vous avec ma douce e fidèle amie</a:t>
            </a:r>
            <a:endParaRPr lang="fr-FR" sz="40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A0D7C-94D6-4BAF-B699-FB4AA575705C}" type="datetime1">
              <a:rPr lang="fr-FR" sz="1600" b="1" smtClean="0">
                <a:latin typeface="Edwardian Script ITC" panose="030303020407070D0804" pitchFamily="66" charset="0"/>
              </a:rPr>
              <a:t>14/09/2019</a:t>
            </a:fld>
            <a:endParaRPr lang="fr-FR" sz="1600" b="1" dirty="0">
              <a:latin typeface="Edwardian Script ITC" panose="030303020407070D08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382238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atin typeface="Edwardian Script ITC" panose="030303020407070D0804" pitchFamily="66" charset="0"/>
              </a:rPr>
              <a:t>PPS Lande 2019</a:t>
            </a:r>
            <a:endParaRPr lang="fr-FR" sz="2000" b="1" dirty="0">
              <a:latin typeface="Edwardian Script ITC" panose="030303020407070D08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F1E3CF-0981-4F28-914C-C3000F80710C}" type="slidenum">
              <a:rPr lang="fr-FR" sz="1600" b="1" smtClean="0">
                <a:latin typeface="Edwardian Script ITC" panose="030303020407070D0804" pitchFamily="66" charset="0"/>
              </a:rPr>
              <a:t>21</a:t>
            </a:fld>
            <a:endParaRPr lang="fr-FR" sz="1600" b="1" dirty="0">
              <a:latin typeface="Edwardian Script ITC" panose="030303020407070D0804" pitchFamily="66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08701" y="1740944"/>
            <a:ext cx="5974598" cy="4797968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838200" y="1351508"/>
            <a:ext cx="10416208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88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               C’était</a:t>
            </a:r>
          </a:p>
          <a:p>
            <a:r>
              <a:rPr lang="fr-FR" sz="88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Les Animaux Hybrides</a:t>
            </a:r>
          </a:p>
          <a:p>
            <a:r>
              <a:rPr lang="fr-FR" sz="88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          par Lande</a:t>
            </a:r>
            <a:endParaRPr lang="fr-FR" sz="88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375931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2000">
        <p15:prstTrans prst="drape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151</TotalTime>
  <Words>366</Words>
  <Application>Microsoft Office PowerPoint</Application>
  <PresentationFormat>Grand écran</PresentationFormat>
  <Paragraphs>112</Paragraphs>
  <Slides>21</Slides>
  <Notes>21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21</vt:i4>
      </vt:variant>
    </vt:vector>
  </HeadingPairs>
  <TitlesOfParts>
    <vt:vector size="26" baseType="lpstr">
      <vt:lpstr>Arial</vt:lpstr>
      <vt:lpstr>Calibri</vt:lpstr>
      <vt:lpstr>Calibri Light</vt:lpstr>
      <vt:lpstr>Edwardian Script ITC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29</cp:revision>
  <dcterms:created xsi:type="dcterms:W3CDTF">2019-06-29T16:50:52Z</dcterms:created>
  <dcterms:modified xsi:type="dcterms:W3CDTF">2019-09-14T18:12:02Z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