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1" r:id="rId15"/>
    <p:sldId id="273" r:id="rId16"/>
    <p:sldId id="275" r:id="rId17"/>
    <p:sldId id="276" r:id="rId18"/>
    <p:sldId id="281" r:id="rId19"/>
    <p:sldId id="278" r:id="rId20"/>
    <p:sldId id="282" r:id="rId21"/>
    <p:sldId id="283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KB1+EAB6LMUxrKyD6W9ow==" hashData="nXcVY2yRtWCctgO+7aogrYU7gC7JB7EbfH3Bl3nQX3o/JB4nQQ659UZAV0NPIEDztcw9xprtGBHjwqAF03RlE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711F55-7BAD-41C3-A7FD-D25F41F0DAB8}" type="datetimeFigureOut">
              <a:rPr lang="fr-FR" smtClean="0"/>
              <a:t>06/09/2019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433CCF-671B-4AC7-BF51-C41A83C96F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534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25844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1534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6046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58504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7138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5843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45385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30939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44741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5680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1232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7575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15539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1776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0671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84265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4155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60911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124552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4836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52052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E5DA3-6676-4E63-9826-F3CE48798389}" type="datetime1">
              <a:rPr lang="fr-FR" smtClean="0"/>
              <a:t>06/09/2019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08218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2104C-F8A1-434F-A0A3-9DB536F1679D}" type="datetime1">
              <a:rPr lang="fr-FR" smtClean="0"/>
              <a:t>06/09/2019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1764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98796-9CE0-40CD-863C-71D3147B8E28}" type="datetime1">
              <a:rPr lang="fr-FR" smtClean="0"/>
              <a:t>06/09/2019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6496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49540-F11A-458F-85F9-8C115299B035}" type="datetime1">
              <a:rPr lang="fr-FR" smtClean="0"/>
              <a:t>06/09/2019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1852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7BB43-3337-405E-A7E1-A62088E3C559}" type="datetime1">
              <a:rPr lang="fr-FR" smtClean="0"/>
              <a:t>06/09/2019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4585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CA89A-FD36-467E-B9F5-671C778B7DEF}" type="datetime1">
              <a:rPr lang="fr-FR" smtClean="0"/>
              <a:t>06/09/2019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006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763B9-E3CF-4D26-A374-7647A274B075}" type="datetime1">
              <a:rPr lang="fr-FR" smtClean="0"/>
              <a:t>06/09/2019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485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0819C-4D5A-4DEC-B9C3-8DB8E6AA8DBE}" type="datetime1">
              <a:rPr lang="fr-FR" smtClean="0"/>
              <a:t>06/09/2019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59616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0032B-99D1-46F3-9EAC-78DBB0530EC7}" type="datetime1">
              <a:rPr lang="fr-FR" smtClean="0"/>
              <a:t>06/09/2019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7152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6BAAF-EC29-44B0-9F7E-7E7CDA66A13F}" type="datetime1">
              <a:rPr lang="fr-FR" smtClean="0"/>
              <a:t>06/09/2019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835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D1664-4CF1-4646-8825-56AEDAB2CD1E}" type="datetime1">
              <a:rPr lang="fr-FR" smtClean="0"/>
              <a:t>06/09/2019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645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0E1C3E-8225-41D9-8A34-99B0A5A4ABC6}" type="datetime1">
              <a:rPr lang="fr-FR" smtClean="0"/>
              <a:t>06/09/2019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F1E3CF-0981-4F28-914C-C3000F8071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874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06/09/2019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1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701" y="1740944"/>
            <a:ext cx="5974598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38200" y="1351508"/>
            <a:ext cx="1041620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Les </a:t>
            </a:r>
            <a:r>
              <a:rPr lang="fr-FR" sz="8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Animaux Hybrides</a:t>
            </a:r>
            <a:endParaRPr lang="fr-FR" sz="88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  <a:p>
            <a:r>
              <a:rPr lang="fr-FR" sz="8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              N° 1</a:t>
            </a:r>
          </a:p>
          <a:p>
            <a:r>
              <a:rPr lang="fr-FR" sz="8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         par Lande</a:t>
            </a:r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180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  <p:sndAc>
          <p:stSnd loop="1">
            <p:snd r:embed="rId3" name="380278_unsage2111111_001.wav"/>
          </p:stSnd>
        </p:sndAc>
      </p:transition>
    </mc:Choice>
    <mc:Fallback>
      <p:transition spd="slow" advTm="12000">
        <p:fade/>
        <p:sndAc>
          <p:stSnd loop="1">
            <p:snd r:embed="rId3" name="380278_unsage2111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06/09/2019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2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58078" y="1166842"/>
            <a:ext cx="743350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Un artiste crée des photos d’animaux hybrides et c’est très dérangeant !</a:t>
            </a:r>
          </a:p>
        </p:txBody>
      </p:sp>
    </p:spTree>
    <p:extLst>
      <p:ext uri="{BB962C8B-B14F-4D97-AF65-F5344CB8AC3E}">
        <p14:creationId xmlns:p14="http://schemas.microsoft.com/office/powerpoint/2010/main" val="3125408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06/09/2019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3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16" b="12657"/>
          <a:stretch/>
        </p:blipFill>
        <p:spPr>
          <a:xfrm>
            <a:off x="2013642" y="399219"/>
            <a:ext cx="8164713" cy="598998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4825363" y="548816"/>
            <a:ext cx="25412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</a:t>
            </a:r>
            <a:r>
              <a:rPr lang="fr-FR" sz="2800" b="1" dirty="0" err="1">
                <a:solidFill>
                  <a:schemeClr val="bg1"/>
                </a:solidFill>
              </a:rPr>
              <a:t>Belumouette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452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06/09/2019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4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" y="538162"/>
            <a:ext cx="10287000" cy="57816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878842" y="871717"/>
            <a:ext cx="15420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L’</a:t>
            </a:r>
            <a:r>
              <a:rPr lang="fr-FR" sz="2800" b="1" dirty="0" err="1"/>
              <a:t>Eléseau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3486329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06/09/2019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5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" y="533400"/>
            <a:ext cx="10287000" cy="57912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245510" y="656775"/>
            <a:ext cx="17009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Le </a:t>
            </a:r>
            <a:r>
              <a:rPr lang="fr-FR" sz="2800" b="1" dirty="0" err="1"/>
              <a:t>Chevlin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224269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06/09/2019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6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7270" y="463828"/>
            <a:ext cx="5883965" cy="58839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288984" y="610107"/>
            <a:ext cx="16140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La </a:t>
            </a:r>
            <a:r>
              <a:rPr lang="fr-FR" sz="2800" b="1" dirty="0" err="1"/>
              <a:t>Pourse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2980362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06/09/2019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7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913" r="145"/>
          <a:stretch/>
        </p:blipFill>
        <p:spPr>
          <a:xfrm>
            <a:off x="1530625" y="442289"/>
            <a:ext cx="9130748" cy="590384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991531" y="610107"/>
            <a:ext cx="22089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Le </a:t>
            </a:r>
            <a:r>
              <a:rPr lang="fr-FR" sz="2800" b="1" dirty="0" err="1"/>
              <a:t>Chevaluga</a:t>
            </a:r>
            <a:r>
              <a:rPr lang="fr-FR" sz="28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94635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06/09/2019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8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9861" y="457198"/>
            <a:ext cx="7858540" cy="589390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812700" y="610107"/>
            <a:ext cx="25666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Le </a:t>
            </a:r>
            <a:r>
              <a:rPr lang="fr-FR" sz="2800" b="1" dirty="0" err="1"/>
              <a:t>Canaléphant</a:t>
            </a:r>
            <a:r>
              <a:rPr lang="fr-FR" sz="28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34552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06/09/2019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9816" y="459519"/>
            <a:ext cx="7868584" cy="58968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453356" y="991464"/>
            <a:ext cx="12852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/>
              <a:t>Oisinge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278569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06/09/2019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10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6626" y="498436"/>
            <a:ext cx="4532244" cy="589560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94338" y="4026212"/>
            <a:ext cx="16033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Chabouin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511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06/09/2019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11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7339" y="409863"/>
            <a:ext cx="7969387" cy="59723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7699855" y="977348"/>
            <a:ext cx="12795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Lamion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715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06/09/2019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12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4523" y="389532"/>
            <a:ext cx="4344589" cy="596681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7003738" y="3167390"/>
            <a:ext cx="10021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/>
              <a:t>Courf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373720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06/09/2019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13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8100" y="490926"/>
            <a:ext cx="4527274" cy="587474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848100" y="490926"/>
            <a:ext cx="18824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 smtClean="0"/>
              <a:t>Cachouette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521022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06/09/2019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14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04" b="10937"/>
          <a:stretch/>
        </p:blipFill>
        <p:spPr>
          <a:xfrm>
            <a:off x="1067382" y="404402"/>
            <a:ext cx="10057234" cy="597783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6874477" y="1964802"/>
            <a:ext cx="10807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/>
              <a:t>Louris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005043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06/09/2019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15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5305" y="509985"/>
            <a:ext cx="8666922" cy="57779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567950" y="759682"/>
            <a:ext cx="12570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Phuffle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334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06/09/2019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16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274" r="8601" b="16081"/>
          <a:stretch/>
        </p:blipFill>
        <p:spPr>
          <a:xfrm>
            <a:off x="1191214" y="450574"/>
            <a:ext cx="9940779" cy="590577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436204" y="4012960"/>
            <a:ext cx="13195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/>
              <a:t>Oichien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330787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06/09/2019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17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247" r="12871" b="14930"/>
          <a:stretch/>
        </p:blipFill>
        <p:spPr>
          <a:xfrm>
            <a:off x="1069939" y="359344"/>
            <a:ext cx="10052123" cy="59970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7255614" y="1627569"/>
            <a:ext cx="13549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Roiseau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304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06/09/2019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18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3026" y="499225"/>
            <a:ext cx="8825948" cy="58595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30394" y="5635331"/>
            <a:ext cx="14082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/>
              <a:t>Loupard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3830934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06/09/2019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7097" y="495437"/>
            <a:ext cx="7885042" cy="59369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906851" y="5405717"/>
            <a:ext cx="16799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/>
              <a:t>Chingouin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234159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06/09/2019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20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2696" y="429484"/>
            <a:ext cx="9899373" cy="59433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652005" y="5636434"/>
            <a:ext cx="20799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Labradorque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466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06/09/2019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21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701" y="1740944"/>
            <a:ext cx="5974598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38200" y="1351508"/>
            <a:ext cx="1041620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              C’était</a:t>
            </a:r>
          </a:p>
          <a:p>
            <a:r>
              <a:rPr lang="fr-FR" sz="8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Les Animaux Hybrides</a:t>
            </a:r>
          </a:p>
          <a:p>
            <a:r>
              <a:rPr lang="fr-FR" sz="8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         par Lande</a:t>
            </a:r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593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389</Words>
  <Application>Microsoft Office PowerPoint</Application>
  <PresentationFormat>Grand écran</PresentationFormat>
  <Paragraphs>130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2019-06-29T16:50:52Z</dcterms:created>
  <dcterms:modified xsi:type="dcterms:W3CDTF">2019-09-06T18:52:37Z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