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7" r:id="rId2"/>
    <p:sldId id="256" r:id="rId3"/>
    <p:sldId id="258" r:id="rId4"/>
    <p:sldId id="266" r:id="rId5"/>
    <p:sldId id="280" r:id="rId6"/>
    <p:sldId id="259" r:id="rId7"/>
    <p:sldId id="276" r:id="rId8"/>
    <p:sldId id="260" r:id="rId9"/>
    <p:sldId id="261" r:id="rId10"/>
    <p:sldId id="265" r:id="rId11"/>
    <p:sldId id="262" r:id="rId12"/>
    <p:sldId id="274" r:id="rId13"/>
    <p:sldId id="263" r:id="rId14"/>
    <p:sldId id="264" r:id="rId15"/>
    <p:sldId id="272" r:id="rId16"/>
    <p:sldId id="267" r:id="rId17"/>
    <p:sldId id="271" r:id="rId18"/>
    <p:sldId id="268" r:id="rId19"/>
    <p:sldId id="269" r:id="rId20"/>
    <p:sldId id="273" r:id="rId21"/>
    <p:sldId id="279" r:id="rId22"/>
    <p:sldId id="277" r:id="rId23"/>
    <p:sldId id="281" r:id="rId24"/>
    <p:sldId id="278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vx1DxDyAQvSO00GkDYuGw==" hashData="ZwvLuPCowm9a9R1K2h/ETvKb7F517b41LX+BQzacGc+blPbVVq11YIugyMUddurHX8volWfMg0o8X95EZTF2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10/06/2019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51356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14597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8096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5136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5985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26574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7991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169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10/06/2019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10/06/2019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10/06/2019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10/06/2019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10/06/2019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10/06/2019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10/06/2019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10/06/2019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10/06/2019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10/06/2019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10/06/2019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10/06/2019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220" y="321572"/>
            <a:ext cx="11027880" cy="623162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33233"/>
            <a:ext cx="12146804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82408" y="1021889"/>
            <a:ext cx="1006475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</a:p>
          <a:p>
            <a:r>
              <a:rPr lang="fr-FR" sz="6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R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uines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du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Manoir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de saint </a:t>
            </a:r>
            <a:r>
              <a:rPr lang="fr-FR" sz="6600" b="1" dirty="0" err="1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pol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roux</a:t>
            </a:r>
          </a:p>
          <a:p>
            <a:r>
              <a:rPr lang="fr-FR" sz="6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  à </a:t>
            </a:r>
            <a:r>
              <a:rPr lang="fr-FR" sz="6600" b="1" dirty="0" err="1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Camaret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sur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mer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         par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Lande   </a:t>
            </a:r>
            <a:endParaRPr lang="fr-FR" sz="6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  <p:sndAc>
          <p:stSnd loop="1">
            <p:snd r:embed="rId3" name="38 MUSIQUE BRETONNE.wav"/>
          </p:stSnd>
        </p:sndAc>
      </p:transition>
    </mc:Choice>
    <mc:Fallback>
      <p:transition spd="slow" advTm="13000">
        <p:fade/>
        <p:sndAc>
          <p:stSnd loop="1">
            <p:snd r:embed="rId3" name="38 MUSIQUE BRETON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51000" y="1213543"/>
            <a:ext cx="86741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Les ruines du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château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de Saint Pol Roux. Sur les hauteurs de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Camaret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, vécut un poète encensé par les surréalistes, frappé par un destin tragique en 1940.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1500" y="625701"/>
            <a:ext cx="5969000" cy="560659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Étoile à 5 branches 3"/>
          <p:cNvSpPr/>
          <p:nvPr/>
        </p:nvSpPr>
        <p:spPr>
          <a:xfrm>
            <a:off x="4889500" y="2997200"/>
            <a:ext cx="355600" cy="342900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4546579" y="3340100"/>
            <a:ext cx="36068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Ruines </a:t>
            </a:r>
            <a:r>
              <a:rPr lang="fr-FR" b="1" dirty="0">
                <a:solidFill>
                  <a:srgbClr val="FF0000"/>
                </a:solidFill>
              </a:rPr>
              <a:t>du manoir de </a:t>
            </a:r>
            <a:r>
              <a:rPr lang="fr-FR" b="1" dirty="0" smtClean="0">
                <a:solidFill>
                  <a:srgbClr val="FF0000"/>
                </a:solidFill>
              </a:rPr>
              <a:t>Saint-Pol-Roux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 à </a:t>
            </a:r>
            <a:r>
              <a:rPr lang="fr-FR" b="1" dirty="0" err="1" smtClean="0">
                <a:solidFill>
                  <a:srgbClr val="FF0000"/>
                </a:solidFill>
              </a:rPr>
              <a:t>Camaret</a:t>
            </a:r>
            <a:r>
              <a:rPr lang="fr-FR" b="1" dirty="0" smtClean="0">
                <a:solidFill>
                  <a:srgbClr val="FF0000"/>
                </a:solidFill>
              </a:rPr>
              <a:t>-sur-mer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9910" y="609600"/>
            <a:ext cx="8465189" cy="56434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1800" y="629848"/>
            <a:ext cx="8788399" cy="5598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0353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50"/>
          <a:stretch/>
        </p:blipFill>
        <p:spPr>
          <a:xfrm>
            <a:off x="609600" y="584200"/>
            <a:ext cx="10934700" cy="566885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4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2605653" y="5367680"/>
            <a:ext cx="69806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Plage </a:t>
            </a:r>
            <a:r>
              <a:rPr lang="fr-FR" sz="5400" b="1" dirty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de Pen-</a:t>
            </a:r>
            <a:r>
              <a:rPr lang="fr-FR" sz="5400" b="1" dirty="0" err="1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Hatà</a:t>
            </a:r>
            <a:r>
              <a:rPr lang="fr-FR" sz="5400" b="1" dirty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proximité</a:t>
            </a:r>
            <a:endParaRPr lang="fr-FR" sz="54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9971" y="595479"/>
            <a:ext cx="8509000" cy="56575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936171" y="823666"/>
            <a:ext cx="843852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les-ruines-du-manoir-de-</a:t>
            </a:r>
            <a:r>
              <a:rPr lang="fr-FR" sz="4000" b="1" dirty="0" err="1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boultous</a:t>
            </a:r>
            <a:r>
              <a:rPr lang="fr-FR" sz="40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-ou-</a:t>
            </a:r>
            <a:r>
              <a:rPr lang="fr-FR" sz="4000" b="1" dirty="0" err="1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coecilian</a:t>
            </a:r>
            <a:r>
              <a:rPr lang="fr-FR" sz="40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</a:p>
          <a:p>
            <a:r>
              <a:rPr lang="fr-FR" sz="40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 ou du Manoir de Saint Pol Roux</a:t>
            </a:r>
            <a:endParaRPr lang="fr-FR" sz="40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558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11" r="7402" b="14662"/>
          <a:stretch/>
        </p:blipFill>
        <p:spPr>
          <a:xfrm>
            <a:off x="634329" y="760595"/>
            <a:ext cx="10923342" cy="53368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4900" y="615719"/>
            <a:ext cx="7467600" cy="56074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4200" y="606958"/>
            <a:ext cx="8509000" cy="56272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3037" y="600351"/>
            <a:ext cx="10094121" cy="56527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4200" y="609600"/>
            <a:ext cx="10972800" cy="56134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434387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4900" y="625255"/>
            <a:ext cx="7454900" cy="55979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06549" y="625614"/>
            <a:ext cx="8978901" cy="5627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23"/>
          <a:stretch/>
        </p:blipFill>
        <p:spPr>
          <a:xfrm>
            <a:off x="346400" y="641350"/>
            <a:ext cx="11286800" cy="5715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4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8000" y="631034"/>
            <a:ext cx="8648700" cy="5587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2800" y="620610"/>
            <a:ext cx="8039100" cy="56079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47" y="30185"/>
            <a:ext cx="12107705" cy="679762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9900" y="622829"/>
            <a:ext cx="8699500" cy="562054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2" b="10553"/>
          <a:stretch/>
        </p:blipFill>
        <p:spPr>
          <a:xfrm>
            <a:off x="1393825" y="619145"/>
            <a:ext cx="9404350" cy="56339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4756" y="628650"/>
            <a:ext cx="9641844" cy="56244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7235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" t="-542" r="-15"/>
          <a:stretch/>
        </p:blipFill>
        <p:spPr>
          <a:xfrm>
            <a:off x="1012558" y="596900"/>
            <a:ext cx="10134600" cy="565615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21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612207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9900" y="639861"/>
            <a:ext cx="8902700" cy="55782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6573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2400" y="590550"/>
            <a:ext cx="9309100" cy="5638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3702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220" y="321572"/>
            <a:ext cx="11027880" cy="623162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33233"/>
            <a:ext cx="12146804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24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82408" y="602789"/>
            <a:ext cx="1006475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   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Ruines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du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Manoir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de saint </a:t>
            </a:r>
            <a:r>
              <a:rPr lang="fr-FR" sz="6600" b="1" dirty="0" err="1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pol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roux</a:t>
            </a:r>
          </a:p>
          <a:p>
            <a:r>
              <a:rPr lang="fr-FR" sz="6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  à </a:t>
            </a:r>
            <a:r>
              <a:rPr lang="fr-FR" sz="6600" b="1" dirty="0" err="1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Camaret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sur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mer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         par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Lande   </a:t>
            </a:r>
            <a:endParaRPr lang="fr-FR" sz="6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04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127</TotalTime>
  <Words>470</Words>
  <Application>Microsoft Office PowerPoint</Application>
  <PresentationFormat>Grand écran</PresentationFormat>
  <Paragraphs>135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2019-02-01T14:09:57Z</dcterms:created>
  <dcterms:modified xsi:type="dcterms:W3CDTF">2019-06-10T16:04:11Z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