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8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64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qbW+aNvhdUlV7hnAtQO+g==" hashData="FZhuXoOhBJtKXoOoFiEogWA3vPiU2scICaSbtUFcao7j8UpXoOo99TlvzhY9x/KWTp/oI9DV4ak4YOQME+Kh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23/11/2019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288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138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896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6725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046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5480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690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171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291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541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76571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7176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2500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4299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60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030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2999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933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23/11/2019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23/11/2019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23/11/2019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23/11/2019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23/11/2019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261984" y="3080710"/>
            <a:ext cx="9668031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 </a:t>
            </a:r>
            <a:r>
              <a:rPr lang="fr-FR" sz="8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Rêvons..... UN PEU </a:t>
            </a:r>
            <a:endParaRPr lang="fr-FR" sz="8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8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  <p:sndAc>
          <p:stSnd loop="1">
            <p:snd r:embed="rId3" name="douce et fine 001.wav"/>
          </p:stSnd>
        </p:sndAc>
      </p:transition>
    </mc:Choice>
    <mc:Fallback>
      <p:transition spd="slow" advTm="12000">
        <p:circle/>
        <p:sndAc>
          <p:stSnd loop="1">
            <p:snd r:embed="rId3" name="douce et fine 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4051" y="2747287"/>
            <a:ext cx="1002389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/>
              <a:t>Elle parle 7 langues : 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3053" y="2750398"/>
            <a:ext cx="1016438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/>
              <a:t>EN PLUS, ELLE EST BELLE...</a:t>
            </a:r>
          </a:p>
        </p:txBody>
      </p:sp>
    </p:spTree>
    <p:extLst>
      <p:ext uri="{BB962C8B-B14F-4D97-AF65-F5344CB8AC3E}">
        <p14:creationId xmlns:p14="http://schemas.microsoft.com/office/powerpoint/2010/main" val="58978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9891" y="662258"/>
            <a:ext cx="3992217" cy="5570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6168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1074509"/>
            <a:ext cx="1065143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err="1">
                <a:ln>
                  <a:solidFill>
                    <a:srgbClr val="FF0000"/>
                  </a:solidFill>
                </a:ln>
              </a:rPr>
              <a:t>Kolinda</a:t>
            </a:r>
            <a:r>
              <a:rPr lang="fr-FR" sz="6000" b="1" dirty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6000" b="1" dirty="0" err="1">
                <a:ln>
                  <a:solidFill>
                    <a:srgbClr val="FF0000"/>
                  </a:solidFill>
                </a:ln>
              </a:rPr>
              <a:t>Grabar-Kitarovic</a:t>
            </a:r>
            <a:r>
              <a:rPr lang="fr-FR" sz="6000" b="1" dirty="0">
                <a:ln>
                  <a:solidFill>
                    <a:srgbClr val="FF0000"/>
                  </a:solidFill>
                </a:ln>
              </a:rPr>
              <a:t>, la femme présidente de la Croatie ne cesse de s'afficher en première fan de son équipe nationale de football.</a:t>
            </a:r>
          </a:p>
        </p:txBody>
      </p:sp>
    </p:spTree>
    <p:extLst>
      <p:ext uri="{BB962C8B-B14F-4D97-AF65-F5344CB8AC3E}">
        <p14:creationId xmlns:p14="http://schemas.microsoft.com/office/powerpoint/2010/main" val="8103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1808" y="1642402"/>
            <a:ext cx="870667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Beaucoup l'ont découverte à la finale de la coupe du monde 2018 à Moscou, le 15 juillet dernier.</a:t>
            </a:r>
          </a:p>
        </p:txBody>
      </p:sp>
    </p:spTree>
    <p:extLst>
      <p:ext uri="{BB962C8B-B14F-4D97-AF65-F5344CB8AC3E}">
        <p14:creationId xmlns:p14="http://schemas.microsoft.com/office/powerpoint/2010/main" val="280986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782" y="1642402"/>
            <a:ext cx="87464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 Élue présidente de Croatie en 2015, elle a, en seulement 3 ans, GAGNE  LE RESPECT du monde entier ..........</a:t>
            </a:r>
          </a:p>
        </p:txBody>
      </p:sp>
    </p:spTree>
    <p:extLst>
      <p:ext uri="{BB962C8B-B14F-4D97-AF65-F5344CB8AC3E}">
        <p14:creationId xmlns:p14="http://schemas.microsoft.com/office/powerpoint/2010/main" val="205334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00466" y="2986072"/>
            <a:ext cx="92160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/>
              <a:t>1.  A vendu l'avion présidentiel.</a:t>
            </a:r>
          </a:p>
        </p:txBody>
      </p:sp>
    </p:spTree>
    <p:extLst>
      <p:ext uri="{BB962C8B-B14F-4D97-AF65-F5344CB8AC3E}">
        <p14:creationId xmlns:p14="http://schemas.microsoft.com/office/powerpoint/2010/main" val="280102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01534" y="1324078"/>
            <a:ext cx="861391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2.  A vendu les 35 Mercedes qui étaient attribuées aux ministres et autres fonctionnaires et a restitué l'argent aux caisses de l'Etat.</a:t>
            </a:r>
          </a:p>
        </p:txBody>
      </p:sp>
    </p:spTree>
    <p:extLst>
      <p:ext uri="{BB962C8B-B14F-4D97-AF65-F5344CB8AC3E}">
        <p14:creationId xmlns:p14="http://schemas.microsoft.com/office/powerpoint/2010/main" val="298263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2855" y="2914326"/>
            <a:ext cx="909127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14400" indent="-914400">
              <a:buAutoNum type="arabicPeriod" startAt="3"/>
            </a:pPr>
            <a:r>
              <a:rPr lang="fr-FR" sz="5400" b="1" dirty="0" smtClean="0"/>
              <a:t>A </a:t>
            </a:r>
            <a:r>
              <a:rPr lang="fr-FR" sz="5400" b="1" dirty="0"/>
              <a:t>baissé son salaire et celui </a:t>
            </a:r>
            <a:endParaRPr lang="fr-FR" sz="5400" b="1" dirty="0" smtClean="0"/>
          </a:p>
          <a:p>
            <a:r>
              <a:rPr lang="fr-FR" sz="5400" b="1" dirty="0"/>
              <a:t> </a:t>
            </a:r>
            <a:r>
              <a:rPr lang="fr-FR" sz="5400" b="1" dirty="0" smtClean="0"/>
              <a:t>    </a:t>
            </a:r>
            <a:r>
              <a:rPr lang="fr-FR" sz="5400" b="1" dirty="0" smtClean="0"/>
              <a:t>des </a:t>
            </a:r>
            <a:r>
              <a:rPr lang="fr-FR" sz="5400" b="1" dirty="0"/>
              <a:t>ministres de moitié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42489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42052" y="2136338"/>
            <a:ext cx="850789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4.  Les dépenses et le salaire des ambassadeurs et des consuls ont baissé à 60 %.</a:t>
            </a:r>
          </a:p>
        </p:txBody>
      </p:sp>
    </p:spTree>
    <p:extLst>
      <p:ext uri="{BB962C8B-B14F-4D97-AF65-F5344CB8AC3E}">
        <p14:creationId xmlns:p14="http://schemas.microsoft.com/office/powerpoint/2010/main" val="3089183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3346" y="2570574"/>
            <a:ext cx="921874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14400" indent="-914400">
              <a:buAutoNum type="arabicPeriod" startAt="5"/>
            </a:pPr>
            <a:r>
              <a:rPr lang="fr-FR" sz="5400" b="1" dirty="0" smtClean="0"/>
              <a:t>   A </a:t>
            </a:r>
            <a:r>
              <a:rPr lang="fr-FR" sz="5400" b="1" dirty="0"/>
              <a:t>augmenté le salaire </a:t>
            </a:r>
            <a:endParaRPr lang="fr-FR" sz="5400" b="1" dirty="0" smtClean="0"/>
          </a:p>
          <a:p>
            <a:r>
              <a:rPr lang="fr-FR" sz="5400" b="1" dirty="0" smtClean="0"/>
              <a:t>minimum </a:t>
            </a:r>
            <a:r>
              <a:rPr lang="fr-FR" sz="5400" b="1" dirty="0"/>
              <a:t>pour le secteur privé.</a:t>
            </a:r>
          </a:p>
        </p:txBody>
      </p:sp>
    </p:spTree>
    <p:extLst>
      <p:ext uri="{BB962C8B-B14F-4D97-AF65-F5344CB8AC3E}">
        <p14:creationId xmlns:p14="http://schemas.microsoft.com/office/powerpoint/2010/main" val="163833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00926" y="2136338"/>
            <a:ext cx="841513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 6.  A éliminé la retraite pour les sénateurs et les membres du congrès.</a:t>
            </a:r>
          </a:p>
        </p:txBody>
      </p:sp>
    </p:spTree>
    <p:extLst>
      <p:ext uri="{BB962C8B-B14F-4D97-AF65-F5344CB8AC3E}">
        <p14:creationId xmlns:p14="http://schemas.microsoft.com/office/powerpoint/2010/main" val="228798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42052" y="1762402"/>
            <a:ext cx="8507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7.  Elle </a:t>
            </a:r>
            <a:r>
              <a:rPr lang="fr-FR" sz="5400" b="1" dirty="0" smtClean="0"/>
              <a:t>parle  </a:t>
            </a:r>
            <a:r>
              <a:rPr lang="fr-FR" sz="5400" b="1" dirty="0"/>
              <a:t>7 langues, a une profession et vit la vie de tous les jours comme une citoyenne de plus...</a:t>
            </a:r>
          </a:p>
        </p:txBody>
      </p:sp>
    </p:spTree>
    <p:extLst>
      <p:ext uri="{BB962C8B-B14F-4D97-AF65-F5344CB8AC3E}">
        <p14:creationId xmlns:p14="http://schemas.microsoft.com/office/powerpoint/2010/main" val="16074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6682" y="816247"/>
            <a:ext cx="1086361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/>
              <a:t> Il nous faudrait LA MÊME  pour notre Pays, la France !  alors ce serait bien que cette information soit  TRANSFÉRÉE au maximum, et parvienne à tous nos politiciens, ministres, sénateurs, hauts fonctionnaires, ..... et au président aussi, SURTOUT  ! </a:t>
            </a:r>
          </a:p>
        </p:txBody>
      </p:sp>
    </p:spTree>
    <p:extLst>
      <p:ext uri="{BB962C8B-B14F-4D97-AF65-F5344CB8AC3E}">
        <p14:creationId xmlns:p14="http://schemas.microsoft.com/office/powerpoint/2010/main" val="268431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69743" y="1346904"/>
            <a:ext cx="878915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 Et s'il savait que beaucoup de Français sont bien au courant de cet exemple, il se sentirait OBLIGE de faire ENFIN des réformes comparables...</a:t>
            </a:r>
          </a:p>
        </p:txBody>
      </p:sp>
    </p:spTree>
    <p:extLst>
      <p:ext uri="{BB962C8B-B14F-4D97-AF65-F5344CB8AC3E}">
        <p14:creationId xmlns:p14="http://schemas.microsoft.com/office/powerpoint/2010/main" val="116103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2197" y="811406"/>
            <a:ext cx="934871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/>
              <a:t>Si des lecteurs de cette information ont la possibilité de la TRANSFÉRER à des politiciens de tous bords, et à tous les JOURNALISTES aussi, alors  MERCI  à eux de le faire...</a:t>
            </a:r>
          </a:p>
        </p:txBody>
      </p:sp>
    </p:spTree>
    <p:extLst>
      <p:ext uri="{BB962C8B-B14F-4D97-AF65-F5344CB8AC3E}">
        <p14:creationId xmlns:p14="http://schemas.microsoft.com/office/powerpoint/2010/main" val="4248273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64191" y="843677"/>
            <a:ext cx="10863618" cy="517064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 tu souhaites être aussi populaire 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Macron , fais en autant ?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Et diminues ce train de vie excessif de l’état 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495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036" y="606286"/>
            <a:ext cx="5658678" cy="565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23/11/2019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21501" y="2201366"/>
            <a:ext cx="903324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Rêvons</a:t>
            </a:r>
            <a:r>
              <a:rPr lang="fr-FR" sz="8800" b="1" dirty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..... UN PEU </a:t>
            </a:r>
            <a:endParaRPr lang="fr-FR" sz="8800" b="1" dirty="0" smtClean="0">
              <a:ln w="0">
                <a:solidFill>
                  <a:srgbClr val="FFFF0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800" b="1" dirty="0" smtClean="0">
                <a:ln w="0">
                  <a:solidFill>
                    <a:srgbClr val="FFFF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par Lande</a:t>
            </a:r>
            <a:endParaRPr lang="fr-FR" sz="8800" b="1" cap="none" spc="0" dirty="0">
              <a:ln w="0">
                <a:solidFill>
                  <a:srgbClr val="FFFF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75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655</Words>
  <Application>Microsoft Office PowerPoint</Application>
  <PresentationFormat>Grand écran</PresentationFormat>
  <Paragraphs>125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2019-02-26T12:55:36Z</dcterms:created>
  <dcterms:modified xsi:type="dcterms:W3CDTF">2019-11-23T11:23:39Z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