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6" r:id="rId3"/>
    <p:sldId id="258" r:id="rId4"/>
    <p:sldId id="259" r:id="rId5"/>
    <p:sldId id="260" r:id="rId6"/>
    <p:sldId id="261" r:id="rId7"/>
    <p:sldId id="271" r:id="rId8"/>
    <p:sldId id="276" r:id="rId9"/>
    <p:sldId id="277" r:id="rId10"/>
    <p:sldId id="278" r:id="rId11"/>
    <p:sldId id="279" r:id="rId12"/>
    <p:sldId id="280" r:id="rId13"/>
    <p:sldId id="275" r:id="rId14"/>
    <p:sldId id="272" r:id="rId15"/>
    <p:sldId id="281" r:id="rId16"/>
    <p:sldId id="282" r:id="rId17"/>
    <p:sldId id="28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pdF6P4yHUwroFMQPme7rw==" hashData="m7Uk6tmIUB6VdDKVN60TohKUb5zZOwN/Oe9SHiNxjA4uVvrCu8xeP4Hh7vZcl+hhAmvh3DNvFW7zwhIiRQduA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8" d="100"/>
          <a:sy n="58" d="100"/>
        </p:scale>
        <p:origin x="102" y="3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27/02/2019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5902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0535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070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27/02/2019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27/02/2019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27/02/2019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27/02/2019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27/02/2019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27/02/2019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730526" y="2006214"/>
            <a:ext cx="1073094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</a:t>
            </a:r>
            <a:r>
              <a:rPr lang="fr-FR" sz="8800" b="1" dirty="0" smtClean="0">
                <a:latin typeface="Brush Script MT" panose="03060802040406070304" pitchFamily="66" charset="0"/>
              </a:rPr>
              <a:t>Un </a:t>
            </a:r>
            <a:r>
              <a:rPr lang="fr-FR" sz="8800" b="1" dirty="0">
                <a:latin typeface="Brush Script MT" panose="03060802040406070304" pitchFamily="66" charset="0"/>
              </a:rPr>
              <a:t>artiste rebouche les </a:t>
            </a:r>
            <a:r>
              <a:rPr lang="fr-FR" sz="8800" b="1" dirty="0" smtClean="0">
                <a:latin typeface="Brush Script MT" panose="03060802040406070304" pitchFamily="66" charset="0"/>
              </a:rPr>
              <a:t>    nids-de-poule …par </a:t>
            </a:r>
            <a:r>
              <a:rPr lang="fr-FR" sz="8800" b="1" dirty="0" smtClean="0">
                <a:latin typeface="Brush Script MT" panose="03060802040406070304" pitchFamily="66" charset="0"/>
              </a:rPr>
              <a:t>Lande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  <p:sndAc>
          <p:stSnd loop="1">
            <p:snd r:embed="rId3" name="Belle Italie .. 18 05 2011_001.wav"/>
          </p:stSnd>
        </p:sndAc>
      </p:transition>
    </mc:Choice>
    <mc:Fallback>
      <p:transition spd="slow" advTm="10000">
        <p:circle/>
        <p:sndAc>
          <p:stSnd loop="1">
            <p:snd r:embed="rId3" name="Belle Italie .. 18 05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722782" y="917308"/>
            <a:ext cx="897172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Un artiste rebouche les nids-de-poule dans les rues par…de la crème glacée ! Ou presque…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940" y="593034"/>
            <a:ext cx="5660025" cy="5660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6782" y="646042"/>
            <a:ext cx="5632175" cy="5632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941" y="659295"/>
            <a:ext cx="5593764" cy="55937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940" y="646042"/>
            <a:ext cx="5607017" cy="56070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940" y="619538"/>
            <a:ext cx="5633521" cy="56335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940" y="646042"/>
            <a:ext cx="5607017" cy="56070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940" y="606286"/>
            <a:ext cx="5646773" cy="56467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6538" y="646042"/>
            <a:ext cx="5592419" cy="55924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3042" y="606286"/>
            <a:ext cx="5605671" cy="56056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940" y="606286"/>
            <a:ext cx="5646773" cy="56467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940" y="606286"/>
            <a:ext cx="5646773" cy="56467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9790" y="619538"/>
            <a:ext cx="5605671" cy="56056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940" y="646042"/>
            <a:ext cx="5607017" cy="56070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6491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940" y="632790"/>
            <a:ext cx="5620269" cy="56202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0439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730526" y="1106099"/>
            <a:ext cx="1073094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Un </a:t>
            </a:r>
            <a:r>
              <a:rPr lang="fr-FR" sz="8800" b="1" dirty="0">
                <a:latin typeface="Brush Script MT" panose="03060802040406070304" pitchFamily="66" charset="0"/>
              </a:rPr>
              <a:t>artiste rebouche les </a:t>
            </a:r>
            <a:r>
              <a:rPr lang="fr-FR" sz="8800" b="1" dirty="0" smtClean="0">
                <a:latin typeface="Brush Script MT" panose="03060802040406070304" pitchFamily="66" charset="0"/>
              </a:rPr>
              <a:t>    nids-de-poule …par </a:t>
            </a:r>
            <a:r>
              <a:rPr lang="fr-FR" sz="8800" b="1" dirty="0" smtClean="0">
                <a:latin typeface="Brush Script MT" panose="03060802040406070304" pitchFamily="66" charset="0"/>
              </a:rPr>
              <a:t>Lande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5439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130</TotalTime>
  <Words>307</Words>
  <Application>Microsoft Office PowerPoint</Application>
  <PresentationFormat>Grand écran</PresentationFormat>
  <Paragraphs>89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2019-02-01T14:09:57Z</dcterms:created>
  <dcterms:modified xsi:type="dcterms:W3CDTF">2019-02-27T17:59:52Z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