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63"/>
  </p:notesMasterIdLst>
  <p:sldIdLst>
    <p:sldId id="31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5" r:id="rId59"/>
    <p:sldId id="316" r:id="rId60"/>
    <p:sldId id="314" r:id="rId61"/>
    <p:sldId id="317" r:id="rId6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cL5mbx/Y5Fatrsky6+tHg==" hashData="/Cp5wEVpA6pqJnaPBGckKnaPEaV2JeuJu6ivpireyy4775G/K+iTkGi4xc/b+gNN+/rVQI8aoU6tD0/tjcWwh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66" d="100"/>
          <a:sy n="66" d="100"/>
        </p:scale>
        <p:origin x="90" y="3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A997C6-DDEB-4EB7-B435-D0FBEF627039}" type="datetimeFigureOut">
              <a:rPr lang="fr-FR" smtClean="0"/>
              <a:t>13/12/2018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4D8CF2-9BAB-4A98-99FF-F8F57D58E1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189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85906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08254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10475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06340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7101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46864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66277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29941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6714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81154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29889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78526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7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7710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5196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07843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08707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41812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32024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44167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536358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72110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736938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56292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83609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162693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87027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9297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705196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79764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31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21465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32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846467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33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686222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34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143214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35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00928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36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800448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37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995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38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40908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39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234510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40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083939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41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52224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42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363102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43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5354059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44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5660362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45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915107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46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398884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47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4356664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48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873687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49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3575706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50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707121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51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0609006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52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851651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53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535872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54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608625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55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008528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56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4418258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57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1053635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58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7758960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59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2002611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60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2201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D8CF2-9BAB-4A98-99FF-F8F57D58E1C2}" type="slidenum">
              <a:rPr lang="fr-FR" smtClean="0"/>
              <a:t>61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12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9A683221-1DD7-4C16-8032-B65139D5FF3E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4A12F-564E-46F0-A6C5-F4090DEDFB34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0E3B9-CCC7-4430-8DEB-058268A35DD2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751D4-6E75-43E3-889B-CDF04880B700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A24A9-5451-4ACC-8C04-9B31AEF97881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67395-0F10-40CB-B3A9-3BBE165668C2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016F7-871A-41B8-BFFB-4ABB3524ED59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8939E-F79E-43EA-A94C-0038BFB81A69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A822B-FE6F-4FEF-8231-8EE9E7E9982E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65885-3C5E-4A26-AD67-90BAC4F110EE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11090-9B35-419B-87B1-EE9E10CF4F33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BAD94-A481-43F7-A0BA-B0C0A61E5D65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2E74D-F965-4394-A6F2-1B505F70F72C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EAAD8-5F0A-4B54-A47E-71BD95A229A2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E4A96-0E66-4B0B-AC89-2E92C989E3B3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BAD45-9AFE-4341-9E0D-7857446F1D52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449AD-75B9-471A-99FA-053335878E2C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E795747-B343-499B-9692-C2A477F92049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1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572" y="472580"/>
            <a:ext cx="11030856" cy="593271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34781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  <p:sndAc>
          <p:stSnd loop="1">
            <p:snd r:embed="rId3" name="bloot_001.wav"/>
          </p:stSnd>
        </p:sndAc>
      </p:transition>
    </mc:Choice>
    <mc:Fallback>
      <p:transition spd="slow" advTm="12000">
        <p:fade/>
        <p:sndAc>
          <p:stSnd loop="1">
            <p:snd r:embed="rId3" name="bloot_00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2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670" y="482919"/>
            <a:ext cx="10543363" cy="592774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88620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3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6641" y="1059543"/>
            <a:ext cx="8918717" cy="501433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03140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4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3454" y="948154"/>
            <a:ext cx="8825092" cy="496169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08202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5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4457" y="976830"/>
            <a:ext cx="8723085" cy="490434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81854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6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1714" y="972457"/>
            <a:ext cx="8723605" cy="490463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43417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7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2686" y="940108"/>
            <a:ext cx="8810171" cy="495330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328963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8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1085" y="907467"/>
            <a:ext cx="8969829" cy="504306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34393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9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4229" y="1315482"/>
            <a:ext cx="7590972" cy="426783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2428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10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4571" y="1250200"/>
            <a:ext cx="7866744" cy="442288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51649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11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4286" y="1054352"/>
            <a:ext cx="8505371" cy="478193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6009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12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7314" y="1180837"/>
            <a:ext cx="7997372" cy="449632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54296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13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1029" y="1086992"/>
            <a:ext cx="8200572" cy="461057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25446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14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4743" y="1140035"/>
            <a:ext cx="8142514" cy="457792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76257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15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3942" y="1184916"/>
            <a:ext cx="8113487" cy="456160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646449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16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0056" y="1225718"/>
            <a:ext cx="7924801" cy="44555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57501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17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0686" y="1291771"/>
            <a:ext cx="7676687" cy="431602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39538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18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8743" y="1307322"/>
            <a:ext cx="7590972" cy="426783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73674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19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6170" y="1291000"/>
            <a:ext cx="7692573" cy="432496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89265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20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9714" y="1299162"/>
            <a:ext cx="7634515" cy="429231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19229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21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7143" y="1262742"/>
            <a:ext cx="7771862" cy="436953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12479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22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7143" y="1307322"/>
            <a:ext cx="7692572" cy="432496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87499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23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8743" y="1250200"/>
            <a:ext cx="7692572" cy="432496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73022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24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4228" y="1233878"/>
            <a:ext cx="7736115" cy="43494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5847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25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8743" y="1233714"/>
            <a:ext cx="7721894" cy="434144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43094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26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6170" y="1217557"/>
            <a:ext cx="7823201" cy="439840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72156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27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2629" y="1266520"/>
            <a:ext cx="7779658" cy="437392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7951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28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7770" y="1282840"/>
            <a:ext cx="7605487" cy="427599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12659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29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2628" y="1291000"/>
            <a:ext cx="7736115" cy="43494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14250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30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5200" y="1250199"/>
            <a:ext cx="7736114" cy="43494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21354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31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9086" y="1233878"/>
            <a:ext cx="7881257" cy="443104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822095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32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3256" y="1225718"/>
            <a:ext cx="7721601" cy="434128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43333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33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1291001"/>
            <a:ext cx="7765143" cy="436576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2357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34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1656" y="1274680"/>
            <a:ext cx="7736115" cy="43494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266430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35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4228" y="1274680"/>
            <a:ext cx="7663543" cy="430863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8502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36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5200" y="1250199"/>
            <a:ext cx="7736114" cy="43494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15733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37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7143" y="1250200"/>
            <a:ext cx="7794172" cy="438208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39004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38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9086" y="1193077"/>
            <a:ext cx="7953828" cy="447184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36441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39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6170" y="1248229"/>
            <a:ext cx="7768647" cy="436773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75486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40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2629" y="1323642"/>
            <a:ext cx="7678058" cy="43168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08343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41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0686" y="1217558"/>
            <a:ext cx="7808685" cy="439024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17409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42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8743" y="1323642"/>
            <a:ext cx="7561944" cy="425151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76326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43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9086" y="1217558"/>
            <a:ext cx="7910285" cy="444736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34153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44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7142" y="1274680"/>
            <a:ext cx="7750629" cy="435760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2225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45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1656" y="1233878"/>
            <a:ext cx="7808687" cy="439024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803757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46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9086" y="1201237"/>
            <a:ext cx="7939314" cy="446368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21441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47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7142" y="1225718"/>
            <a:ext cx="7837715" cy="440656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92899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48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5200" y="1274680"/>
            <a:ext cx="7692571" cy="432496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10741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49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7143" y="1307322"/>
            <a:ext cx="7692572" cy="432496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87588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50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7142" y="1291000"/>
            <a:ext cx="7721601" cy="434128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29054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51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1291001"/>
            <a:ext cx="7765143" cy="436576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66076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52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4571" y="1193078"/>
            <a:ext cx="7968344" cy="448000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00455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53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7143" y="1209398"/>
            <a:ext cx="7866744" cy="442288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19962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54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7142" y="1291000"/>
            <a:ext cx="7721601" cy="434128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81568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55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2000" y="1176756"/>
            <a:ext cx="8069943" cy="453712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6712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56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1168596"/>
            <a:ext cx="7982857" cy="448816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410873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57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8457" y="1219200"/>
            <a:ext cx="8037996" cy="451916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7045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58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2717" y="822778"/>
            <a:ext cx="9266565" cy="521244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22802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59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7429" y="623596"/>
            <a:ext cx="7228114" cy="56364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27116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60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8007" y="430782"/>
            <a:ext cx="9085943" cy="59798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35482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800" y="278295"/>
            <a:ext cx="11582400" cy="6321287"/>
          </a:xfrm>
          <a:prstGeom prst="rect">
            <a:avLst/>
          </a:prstGeom>
          <a:noFill/>
          <a:ln w="330200" cap="sq">
            <a:gradFill flip="none" rotWithShape="1">
              <a:gsLst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64950" y="6410669"/>
            <a:ext cx="4893958" cy="377825"/>
          </a:xfrm>
        </p:spPr>
        <p:txBody>
          <a:bodyPr/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PPS </a:t>
            </a:r>
            <a:r>
              <a:rPr lang="en-US" sz="1400" b="1" dirty="0" err="1" smtClean="0">
                <a:solidFill>
                  <a:srgbClr val="FF0000"/>
                </a:solidFill>
              </a:rPr>
              <a:t>Lande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Décembre</a:t>
            </a:r>
            <a:r>
              <a:rPr lang="en-US" sz="1400" b="1" dirty="0" smtClean="0">
                <a:solidFill>
                  <a:srgbClr val="FF0000"/>
                </a:solidFill>
              </a:rPr>
              <a:t> 2018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10565" y="6410668"/>
            <a:ext cx="1600200" cy="377825"/>
          </a:xfrm>
        </p:spPr>
        <p:txBody>
          <a:bodyPr/>
          <a:lstStyle/>
          <a:p>
            <a:fld id="{B16DC708-B832-4350-B903-D8D4D5B07FE4}" type="datetime1">
              <a:rPr lang="en-US" sz="1200" b="1" smtClean="0">
                <a:solidFill>
                  <a:srgbClr val="FF0000"/>
                </a:solidFill>
              </a:rPr>
              <a:t>12/13/2018</a:t>
            </a:fld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433020" y="641066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400" b="1" smtClean="0">
                <a:solidFill>
                  <a:srgbClr val="FF0000"/>
                </a:solidFill>
              </a:rPr>
              <a:pPr/>
              <a:t>61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572" y="472580"/>
            <a:ext cx="11030856" cy="593271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ctangle 2"/>
          <p:cNvSpPr/>
          <p:nvPr/>
        </p:nvSpPr>
        <p:spPr>
          <a:xfrm>
            <a:off x="1403337" y="2367171"/>
            <a:ext cx="9385326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/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C’était </a:t>
            </a:r>
          </a:p>
          <a:p>
            <a:pPr algn="ctr"/>
            <a:r>
              <a:rPr lang="fr-FR" sz="6600" b="1" dirty="0" smtClean="0">
                <a:ln w="0"/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qui est Emmanuel Macron</a:t>
            </a:r>
            <a:endParaRPr lang="fr-FR" sz="6600" b="1" cap="none" spc="0" dirty="0">
              <a:ln w="0"/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92331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éleste">
  <a:themeElements>
    <a:clrScheme name="Celestial">
      <a:dk1>
        <a:sysClr val="windowText" lastClr="000000"/>
      </a:dk1>
      <a:lt1>
        <a:sysClr val="window" lastClr="FFFFFF"/>
      </a:lt1>
      <a:dk2>
        <a:srgbClr val="3F296A"/>
      </a:dk2>
      <a:lt2>
        <a:srgbClr val="EBEBEB"/>
      </a:lt2>
      <a:accent1>
        <a:srgbClr val="E84574"/>
      </a:accent1>
      <a:accent2>
        <a:srgbClr val="798FF2"/>
      </a:accent2>
      <a:accent3>
        <a:srgbClr val="95C369"/>
      </a:accent3>
      <a:accent4>
        <a:srgbClr val="EE875A"/>
      </a:accent4>
      <a:accent5>
        <a:srgbClr val="C363E8"/>
      </a:accent5>
      <a:accent6>
        <a:srgbClr val="6AADC8"/>
      </a:accent6>
      <a:hlink>
        <a:srgbClr val="FE80C7"/>
      </a:hlink>
      <a:folHlink>
        <a:srgbClr val="FBA3EC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61DDDE80-2DFA-4F2A-B66F-72059846BDA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TM03457452[[fn=Céleste]]</Template>
  <TotalTime>79</TotalTime>
  <Words>432</Words>
  <Application>Microsoft Office PowerPoint</Application>
  <PresentationFormat>Grand écran</PresentationFormat>
  <Paragraphs>246</Paragraphs>
  <Slides>61</Slides>
  <Notes>61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61</vt:i4>
      </vt:variant>
    </vt:vector>
  </HeadingPairs>
  <TitlesOfParts>
    <vt:vector size="65" baseType="lpstr">
      <vt:lpstr>Arial</vt:lpstr>
      <vt:lpstr>Calibri</vt:lpstr>
      <vt:lpstr>Calibri Light</vt:lpstr>
      <vt:lpstr>Céleste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2018-12-13T02:28:05Z</dcterms:created>
  <dcterms:modified xsi:type="dcterms:W3CDTF">2018-12-13T03:47:28Z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