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86" r:id="rId3"/>
    <p:sldId id="291" r:id="rId4"/>
    <p:sldId id="284" r:id="rId5"/>
    <p:sldId id="277" r:id="rId6"/>
    <p:sldId id="285" r:id="rId7"/>
    <p:sldId id="287" r:id="rId8"/>
    <p:sldId id="278" r:id="rId9"/>
    <p:sldId id="279" r:id="rId10"/>
    <p:sldId id="281" r:id="rId11"/>
    <p:sldId id="288" r:id="rId12"/>
    <p:sldId id="282" r:id="rId13"/>
    <p:sldId id="290" r:id="rId14"/>
    <p:sldId id="283" r:id="rId15"/>
    <p:sldId id="280" r:id="rId16"/>
    <p:sldId id="276" r:id="rId17"/>
    <p:sldId id="289" r:id="rId18"/>
  </p:sldIdLst>
  <p:sldSz cx="12192000" cy="6858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Yr/5M4DEr5NQ+GQ4vafDgQ==" hashData="04tu/ZlWna7bcd7ICDp9THJK6BYDeGU9m9bU4EbSyLcgZui81kHEH5zGyPUMD8Zq/AwJ6eTWneuKN4xo8tr2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0" d="100"/>
          <a:sy n="60" d="100"/>
        </p:scale>
        <p:origin x="-162" y="18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7257-7DF6-4A44-980A-4463D9F16AB3}" type="datetimeFigureOut">
              <a:rPr lang="fr-FR" smtClean="0"/>
              <a:t>19/07/2018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6E15-87A3-4B7A-9A2B-96073DE6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1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494-F412-4C56-872F-14DD05543CBE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6F3C-65AD-4F41-AFB3-EF80FE6862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8764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03-7C8C-4963-AFF3-05978A1D5A61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FF3D8-EE05-48F5-A75E-FCCAE6503F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695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383F-649E-46D0-8C9B-54A5BB0770D4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B47-4DF1-4BAD-89ED-FC5CCB9598D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5642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2E68-D47E-4476-965E-13466D21B5EE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DA87D-A31B-4BFC-BD9D-3A639843D50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2795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7E19-A53B-4A76-B6D9-04BC6FE72D5D}" type="datetime1">
              <a:rPr lang="fr-BE" smtClean="0"/>
              <a:t>19-07-18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10C7-E718-416E-B62B-6B079BF8E66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789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DD29-B425-4BB0-9061-B8D67B054461}" type="datetime1">
              <a:rPr lang="fr-BE" smtClean="0"/>
              <a:t>19-07-18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B182-187A-479F-A73A-192886AC645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1729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D109-D4F7-4F82-9D0B-0994B8BC2581}" type="datetime1">
              <a:rPr lang="fr-BE" smtClean="0"/>
              <a:t>19-07-18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8EF40-D4B9-40CE-BC3D-9E08390137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5863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FE77C-97D8-4663-AB74-33A0BB4C3711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2308-66CC-46B7-A2EE-10083CB08E81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279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4ED-FA33-4ACE-8C9A-67DED39F29F8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2EA2F-584C-46D9-834A-CE56BFF60A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2045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BECF-065D-4369-BEEE-5316385A695C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098E-F376-418E-A58F-60CB82FA24E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766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5DC6-9C79-40E5-B790-F2AEFA297C13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4C92A-7A31-4450-8A73-32F71F31617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7914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  <a:endParaRPr lang="fr-BE" alt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fr-BE" alt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6892-078F-4900-B6FF-C74E9130FB76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DBA0013-C806-48C2-8D3E-76F262344636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1953328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 descr="CJ_Floral corn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5520" y="364697"/>
            <a:ext cx="6083247" cy="6326417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2851489" y="2041979"/>
            <a:ext cx="54006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5400" b="1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Poème </a:t>
            </a:r>
            <a:r>
              <a:rPr lang="fr-FR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pour un </a:t>
            </a:r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véritable Ami (e)</a:t>
            </a:r>
            <a:endParaRPr lang="fr-BE" altLang="fr-FR" sz="5400" b="1" dirty="0" smtClean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  <a:p>
            <a:pPr algn="ctr" eaLnBrk="1" hangingPunct="1"/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Par Lande</a:t>
            </a:r>
          </a:p>
          <a:p>
            <a:pPr algn="ctr" eaLnBrk="1" hangingPunct="1"/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N° </a:t>
            </a:r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1</a:t>
            </a:r>
            <a:endParaRPr lang="fr-BE" altLang="fr-FR" sz="54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</p:txBody>
      </p:sp>
      <p:pic>
        <p:nvPicPr>
          <p:cNvPr id="2053" name="Image 7" descr="DID697~1988777777777777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9" y="4314827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4A994-D198-42CD-AA92-939CBAB802B1}" type="datetime1">
              <a:rPr lang="fr-BE" sz="1600" smtClean="0">
                <a:solidFill>
                  <a:schemeClr val="bg1"/>
                </a:solidFill>
              </a:rPr>
              <a:t>19-07-18</a:t>
            </a:fld>
            <a:endParaRPr lang="fr-BE" sz="1600" dirty="0">
              <a:solidFill>
                <a:schemeClr val="bg1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z="1600" b="1" dirty="0" smtClean="0"/>
              <a:t>PPS Lande Juillet 2018</a:t>
            </a:r>
            <a:endParaRPr lang="fr-BE" sz="1600" b="1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6F3C-65AD-4F41-AFB3-EF80FE6862F8}" type="slidenum">
              <a:rPr lang="fr-BE" altLang="fr-FR" sz="1800" b="1" smtClean="0"/>
              <a:pPr/>
              <a:t>1</a:t>
            </a:fld>
            <a:endParaRPr lang="fr-BE" alt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3774" y="3262933"/>
            <a:ext cx="2905125" cy="2476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2509" y="27067"/>
            <a:ext cx="51450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46437" y="27067"/>
            <a:ext cx="94708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/>
                <a:solidFill>
                  <a:schemeClr val="accent2"/>
                </a:solidFill>
                <a:effectLst>
                  <a:glow rad="101600">
                    <a:schemeClr val="accent4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/>
              <a:solidFill>
                <a:schemeClr val="accent2"/>
              </a:solidFill>
              <a:effectLst>
                <a:glow rad="101600">
                  <a:schemeClr val="accent4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  <p:sndAc>
          <p:stSnd loop="1">
            <p:snd r:embed="rId2" name="accompagnement 1.03'' 249ko.wav"/>
          </p:stSnd>
        </p:sndAc>
      </p:transition>
    </mc:Choice>
    <mc:Fallback xmlns="">
      <p:transition spd="slow" advTm="7000">
        <p:comb dir="vert"/>
        <p:sndAc>
          <p:stSnd loop="1">
            <p:snd r:embed="rId8" name="accompagnement 1.03'' 249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4CD2-9B5A-4519-A68A-5F27C8F4E082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2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5879" y="764704"/>
            <a:ext cx="8710244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215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95AE82-F41C-4292-AE00-47D29E697135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3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28700"/>
            <a:ext cx="8712968" cy="53465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04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0268-9CDF-4010-9D41-34C5FDE375F4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4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16995"/>
            <a:ext cx="8784976" cy="53623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115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5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13269"/>
            <a:ext cx="8784976" cy="53491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536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073679-BB7F-4094-A6EF-815362457EC5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6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28700"/>
            <a:ext cx="8784976" cy="53555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495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F9BDF1-4F40-40AD-85BF-45F0589F1FB7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3"/>
            <a:ext cx="8712968" cy="52842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75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AF75EC-62DA-4115-BB4B-44604972938E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8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23333"/>
            <a:ext cx="8712968" cy="53537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399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4C4696-1639-4699-8138-9B2BD2F48EF9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9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787399"/>
            <a:ext cx="8712968" cy="523388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1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67C58-5103-47B7-8A4C-CF58941F0357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10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692696"/>
            <a:ext cx="8784976" cy="53779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835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E8434-5221-42F0-BA62-E37E69B3EF46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11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204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FAFF87-034A-4C8A-A7ED-0054F165726E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12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51562"/>
            <a:ext cx="8712968" cy="526972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78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BD1F7D-F350-4199-AC8F-141421D3F00B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13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117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105E3-DEFD-4175-8265-7E42CB3EBCBA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14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21139"/>
            <a:ext cx="8712968" cy="53568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029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1E9F30-CE8C-497E-A429-876A59532646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15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7223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24000" y="3176241"/>
            <a:ext cx="9144000" cy="31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9900" dirty="0" err="1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Kénavo</a:t>
            </a:r>
            <a:endParaRPr lang="fr-FR" altLang="fr-FR" sz="199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390" y="19834"/>
            <a:ext cx="11949196" cy="6858594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7D620A-1BDD-491F-BB87-60A08FE1BBC3}" type="datetime1">
              <a:rPr lang="fr-BE" smtClean="0"/>
              <a:t>19-07-18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dirty="0" smtClean="0"/>
              <a:t>PPS Lande Juillet 2018</a:t>
            </a:r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EF40-D4B9-40CE-BC3D-9E08390137F8}" type="slidenum">
              <a:rPr lang="fr-BE" altLang="fr-FR" smtClean="0"/>
              <a:pPr/>
              <a:t>16</a:t>
            </a:fld>
            <a:endParaRPr lang="fr-BE" alt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5121" y="381572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9E1C89-188C-4112-B661-6CB868283C89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600" y="80446"/>
            <a:ext cx="6768752" cy="6515751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24" y="297"/>
            <a:ext cx="5145024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007768" y="2348880"/>
            <a:ext cx="495520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C’était Poème </a:t>
            </a: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pour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un </a:t>
            </a: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véritable </a:t>
            </a: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Ami (e)</a:t>
            </a:r>
          </a:p>
          <a:p>
            <a:pPr algn="ctr"/>
            <a:endParaRPr lang="fr-FR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31" y="4305663"/>
            <a:ext cx="1942790" cy="16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8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135</Words>
  <Application>Microsoft Office PowerPoint</Application>
  <PresentationFormat>Grand écran</PresentationFormat>
  <Paragraphs>60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 saliou</cp:lastModifiedBy>
  <cp:revision>55</cp:revision>
  <dcterms:created xsi:type="dcterms:W3CDTF">2013-04-03T08:00:55Z</dcterms:created>
  <dcterms:modified xsi:type="dcterms:W3CDTF">2018-07-19T11:22:37Z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