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4" r:id="rId3"/>
    <p:sldId id="277" r:id="rId4"/>
    <p:sldId id="292" r:id="rId5"/>
    <p:sldId id="278" r:id="rId6"/>
    <p:sldId id="286" r:id="rId7"/>
    <p:sldId id="279" r:id="rId8"/>
    <p:sldId id="281" r:id="rId9"/>
    <p:sldId id="287" r:id="rId10"/>
    <p:sldId id="288" r:id="rId11"/>
    <p:sldId id="282" r:id="rId12"/>
    <p:sldId id="290" r:id="rId13"/>
    <p:sldId id="283" r:id="rId14"/>
    <p:sldId id="280" r:id="rId15"/>
    <p:sldId id="291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0sxPwWTJiWo6WE4uODE5mQ==" hashData="TtMEb17glPgko4pnr0Sz4CD2+fZXMK1jCuaqyVWgTb1zNpiErJ2lcaE+xU/6Y/NI/r8YIzB0KhCTOOnt1KYR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20/07/2018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20-07-18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20-07-18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20-07-18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BE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BE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5188" y="550287"/>
            <a:ext cx="7423180" cy="566954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188938" y="1834039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Poème pour un(e) </a:t>
            </a:r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véritable Ami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 Lande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N° 9</a:t>
            </a:r>
            <a:endParaRPr lang="fr-BE" altLang="fr-FR" sz="54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20-07-18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3774" y="3262933"/>
            <a:ext cx="2905125" cy="2476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0953" y="0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C7D091F-676A-4311-BF86-184F80DFEF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76614"/>
            <a:ext cx="8712968" cy="52446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8EEBDDE-4FE6-4FFD-9A64-4256A318E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9698"/>
            <a:ext cx="8784976" cy="53644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99E607B-5C50-46F4-967A-6C2D30AA10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77" b="95361" l="2317" r="9575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75520" y="732176"/>
            <a:ext cx="8712968" cy="528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6E31A1E-069D-41BF-BD33-BC862596ED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29018"/>
            <a:ext cx="8712968" cy="53065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4000">
        <p:comb dir="vert"/>
      </p:transition>
    </mc:Choice>
    <mc:Fallback>
      <p:transition spd="slow" advTm="14000">
        <p:comb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B68A8BA-7C2E-417D-B59C-6D09A91304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33216"/>
            <a:ext cx="8784976" cy="53442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9C8092F-84EE-477A-A1FC-857E26D22C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64704"/>
            <a:ext cx="8568952" cy="53058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0655EDF-2866-4335-918B-1B7D860818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807908"/>
            <a:ext cx="8712968" cy="52133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84B920B-2B01-42C7-A114-A05578D213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17812"/>
            <a:ext cx="8712967" cy="53754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C732AD8-52C3-47B5-9804-150B24884B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770892"/>
            <a:ext cx="8568952" cy="53162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8DA1530-35EE-4F3A-8E8E-8573FDC012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807908"/>
            <a:ext cx="8640959" cy="52171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FD42C7A9-E523-4499-879D-6E8D2A462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807909"/>
            <a:ext cx="8568952" cy="52421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C0E586B-F9C7-437C-AF97-A7DBE6136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008" y="807909"/>
            <a:ext cx="8415464" cy="52421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504BDB4-CC13-4A37-8E01-6CF94D611A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640960" cy="52565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BA44FEC-83F4-45D8-BDAC-093AA93FF7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44062"/>
            <a:ext cx="8568952" cy="53127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524000" y="928043"/>
            <a:ext cx="9144000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38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35113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20-07-18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536" y="1048119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476671"/>
            <a:ext cx="7704856" cy="574285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231296" y="2204864"/>
            <a:ext cx="476284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C’était Poème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pour un(e)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véritable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Ami(e)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139</Words>
  <Application>Microsoft Office PowerPoint</Application>
  <PresentationFormat>Grand écran</PresentationFormat>
  <Paragraphs>60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56</cp:revision>
  <dcterms:created xsi:type="dcterms:W3CDTF">2013-04-03T08:00:55Z</dcterms:created>
  <dcterms:modified xsi:type="dcterms:W3CDTF">2018-07-20T15:10:57Z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