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75" r:id="rId2"/>
    <p:sldId id="284" r:id="rId3"/>
    <p:sldId id="277" r:id="rId4"/>
    <p:sldId id="292" r:id="rId5"/>
    <p:sldId id="286" r:id="rId6"/>
    <p:sldId id="278" r:id="rId7"/>
    <p:sldId id="287" r:id="rId8"/>
    <p:sldId id="279" r:id="rId9"/>
    <p:sldId id="281" r:id="rId10"/>
    <p:sldId id="288" r:id="rId11"/>
    <p:sldId id="282" r:id="rId12"/>
    <p:sldId id="290" r:id="rId13"/>
    <p:sldId id="283" r:id="rId14"/>
    <p:sldId id="291" r:id="rId15"/>
    <p:sldId id="280" r:id="rId16"/>
    <p:sldId id="276" r:id="rId17"/>
    <p:sldId id="289" r:id="rId18"/>
  </p:sldIdLst>
  <p:sldSz cx="12192000" cy="6858000"/>
  <p:notesSz cx="6858000" cy="9144000"/>
  <p:photoAlbum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mVZPgKdx8GHgUArsgVVu3g==" hashData="Y8x9sZyGkiM5sBOIrBMJa8QCx5cmJ5VYTodcTelhfi7LGfp10ytut8a6MXzJQ7dvLpXBAq5qlonWzb+lSTYC6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77" d="100"/>
          <a:sy n="77" d="100"/>
        </p:scale>
        <p:origin x="360" y="8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D77257-7DF6-4A44-980A-4463D9F16AB3}" type="datetimeFigureOut">
              <a:rPr lang="fr-FR" smtClean="0"/>
              <a:t>20/07/2018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C36E15-87A3-4B7A-9A2B-96073DE650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5411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D20494-F412-4C56-872F-14DD05543CBE}" type="datetime1">
              <a:rPr lang="fr-BE" smtClean="0"/>
              <a:t>20-07-18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2A6F3C-65AD-4F41-AFB3-EF80FE6862F8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2876417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392303-7C8C-4963-AFF3-05978A1D5A61}" type="datetime1">
              <a:rPr lang="fr-BE" smtClean="0"/>
              <a:t>20-07-18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AFF3D8-EE05-48F5-A75E-FCCAE6503FA8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3869550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12383F-649E-46D0-8C9B-54A5BB0770D4}" type="datetime1">
              <a:rPr lang="fr-BE" smtClean="0"/>
              <a:t>20-07-18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7A3B47-4DF1-4BAD-89ED-FC5CCB9598DA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3856429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C62E68-D47E-4476-965E-13466D21B5EE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DA87D-A31B-4BFC-BD9D-3A639843D503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1279591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9E7E19-A53B-4A76-B6D9-04BC6FE72D5D}" type="datetime1">
              <a:rPr lang="fr-BE" smtClean="0"/>
              <a:t>20-07-18</a:t>
            </a:fld>
            <a:endParaRPr lang="fr-BE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E610C7-E718-416E-B62B-6B079BF8E66E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1578942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DDDD29-B425-4BB0-9061-B8D67B054461}" type="datetime1">
              <a:rPr lang="fr-BE" smtClean="0"/>
              <a:t>20-07-18</a:t>
            </a:fld>
            <a:endParaRPr lang="fr-BE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D4B182-187A-479F-A73A-192886AC645C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1917299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84D109-D4F7-4F82-9D0B-0994B8BC2581}" type="datetime1">
              <a:rPr lang="fr-BE" smtClean="0"/>
              <a:t>20-07-18</a:t>
            </a:fld>
            <a:endParaRPr lang="fr-BE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88EF40-D4B9-40CE-BC3D-9E08390137F8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858633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5FE77C-97D8-4663-AB74-33A0BB4C3711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0E2308-66CC-46B7-A2EE-10083CB08E81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412794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BE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0184ED-FA33-4ACE-8C9A-67DED39F29F8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32EA2F-584C-46D9-834A-CE56BFF60A32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820457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ABECF-065D-4369-BEEE-5316385A695C}" type="datetime1">
              <a:rPr lang="fr-BE" smtClean="0"/>
              <a:t>20-07-18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FA098E-F376-418E-A58F-60CB82FA24E2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3076661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FF5DC6-9C79-40E5-B790-F2AEFA297C13}" type="datetime1">
              <a:rPr lang="fr-BE" smtClean="0"/>
              <a:t>20-07-18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A4C92A-7A31-4450-8A73-32F71F31617D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3791467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  <a:endParaRPr lang="fr-BE" altLang="fr-FR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  <a:endParaRPr lang="fr-BE" alt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6A06892-078F-4900-B6FF-C74E9130FB76}" type="datetime1">
              <a:rPr lang="fr-BE" smtClean="0"/>
              <a:t>20-07-18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5DBA0013-C806-48C2-8D3E-76F262344636}" type="slidenum">
              <a:rPr lang="fr-BE" altLang="fr-FR"/>
              <a:pPr/>
              <a:t>‹N°›</a:t>
            </a:fld>
            <a:endParaRPr lang="fr-BE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gif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5" descr="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9336" y="0"/>
            <a:ext cx="11953328" cy="685800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Image 2" descr="CJ_Floral corner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85188" y="550287"/>
            <a:ext cx="7423180" cy="5669540"/>
          </a:xfrm>
          <a:prstGeom prst="rect">
            <a:avLst/>
          </a:prstGeom>
          <a:noFill/>
          <a:ln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ZoneTexte 3"/>
          <p:cNvSpPr txBox="1">
            <a:spLocks noChangeArrowheads="1"/>
          </p:cNvSpPr>
          <p:nvPr/>
        </p:nvSpPr>
        <p:spPr bwMode="auto">
          <a:xfrm>
            <a:off x="3188938" y="1834039"/>
            <a:ext cx="5400675" cy="4247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5400" b="1" dirty="0">
                <a:solidFill>
                  <a:srgbClr val="FF66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Poème pour un(e) </a:t>
            </a:r>
            <a:r>
              <a:rPr lang="fr-BE" altLang="fr-FR" sz="5400" b="1" dirty="0">
                <a:solidFill>
                  <a:srgbClr val="FF66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véritable Ami</a:t>
            </a:r>
          </a:p>
          <a:p>
            <a:pPr algn="ctr" eaLnBrk="1" hangingPunct="1"/>
            <a:r>
              <a:rPr lang="fr-BE" altLang="fr-FR" sz="5400" b="1" dirty="0">
                <a:solidFill>
                  <a:srgbClr val="FF66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Par Lande</a:t>
            </a:r>
          </a:p>
          <a:p>
            <a:pPr algn="ctr" eaLnBrk="1" hangingPunct="1"/>
            <a:r>
              <a:rPr lang="fr-BE" altLang="fr-FR" sz="5400" b="1" dirty="0">
                <a:solidFill>
                  <a:srgbClr val="FF66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N° 8</a:t>
            </a:r>
          </a:p>
          <a:p>
            <a:pPr algn="ctr" eaLnBrk="1" hangingPunct="1"/>
            <a:endParaRPr lang="fr-BE" altLang="fr-FR" sz="5400" dirty="0">
              <a:solidFill>
                <a:srgbClr val="FF66FF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Calibri" panose="020F0502020204030204" pitchFamily="34" charset="0"/>
            </a:endParaRPr>
          </a:p>
        </p:txBody>
      </p:sp>
      <p:pic>
        <p:nvPicPr>
          <p:cNvPr id="2053" name="Image 7" descr="DID697~1988777777777777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58919" y="4314827"/>
            <a:ext cx="15875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F54A994-D198-42CD-AA92-939CBAB802B1}" type="datetime1">
              <a:rPr lang="fr-BE" sz="1600" smtClean="0">
                <a:solidFill>
                  <a:schemeClr val="bg1"/>
                </a:solidFill>
              </a:rPr>
              <a:t>20-07-18</a:t>
            </a:fld>
            <a:endParaRPr lang="fr-BE" sz="1600" dirty="0">
              <a:solidFill>
                <a:schemeClr val="bg1"/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z="1600" b="1" dirty="0"/>
              <a:t>PPS Lande Juillet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A6F3C-65AD-4F41-AFB3-EF80FE6862F8}" type="slidenum">
              <a:rPr lang="fr-BE" altLang="fr-FR" sz="1800" b="1" smtClean="0"/>
              <a:pPr/>
              <a:t>1</a:t>
            </a:fld>
            <a:endParaRPr lang="fr-BE" altLang="fr-FR" sz="1800" b="1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45919" y="3513549"/>
            <a:ext cx="2905125" cy="24765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0953" y="-43943"/>
            <a:ext cx="5145024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346437" y="27067"/>
            <a:ext cx="947086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spc="50" dirty="0">
                <a:ln w="0"/>
                <a:solidFill>
                  <a:schemeClr val="accent2"/>
                </a:solidFill>
                <a:effectLst>
                  <a:glow rad="101600">
                    <a:schemeClr val="accent4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800" b="1" cap="none" spc="50" dirty="0">
              <a:ln w="0"/>
              <a:solidFill>
                <a:schemeClr val="accent2"/>
              </a:solidFill>
              <a:effectLst>
                <a:glow rad="101600">
                  <a:schemeClr val="accent4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  <p:sndAc>
          <p:stSnd loop="1">
            <p:snd r:embed="rId2" name="accompagnement 1.03'' 249ko.wav"/>
          </p:stSnd>
        </p:sndAc>
      </p:transition>
    </mc:Choice>
    <mc:Fallback xmlns="">
      <p:transition spd="slow" advTm="7000">
        <p:comb dir="vert"/>
        <p:sndAc>
          <p:stSnd loop="1">
            <p:snd r:embed="rId8" name="accompagnement 1.03'' 249k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22B0268-9CDF-4010-9D41-34C5FDE375F4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2</a:t>
            </a:fld>
            <a:endParaRPr lang="fr-BE" alt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3512" y="716995"/>
            <a:ext cx="8784976" cy="536237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971157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A79C6E5-ADBB-4CD0-AA24-83587A68038C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3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EB2E64B6-40FF-4BF9-92A8-6A9EC41738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764705"/>
            <a:ext cx="8712968" cy="525658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725369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A79C6E5-ADBB-4CD0-AA24-83587A68038C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4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0B8EED89-25EF-4270-B310-F352D3B5BA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1524" y="764704"/>
            <a:ext cx="8604956" cy="525658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584332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CA54CD2-9B5A-4519-A68A-5F27C8F4E082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5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802D499B-6128-4C36-A01D-CE4A0B2965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764704"/>
            <a:ext cx="8712967" cy="521729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62159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AF75EC-62DA-4115-BB4B-44604972938E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6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680F034F-1637-47DA-AE2E-0DF400B01A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764704"/>
            <a:ext cx="8712968" cy="525658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563993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7F9BDF1-4F40-40AD-85BF-45F0589F1FB7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7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D31FE9BD-11E1-4AF2-9F4E-D5136B45A6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764704"/>
            <a:ext cx="8712968" cy="530589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58752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64C4696-1639-4699-8138-9B2BD2F48EF9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8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3944DCC8-EF7C-4143-AFCF-6A29A5C9AE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755703"/>
            <a:ext cx="8712968" cy="534659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78176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AB67C58-5103-47B7-8A4C-CF58941F0357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9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28DA835D-2285-470F-8067-DF12128323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787400"/>
            <a:ext cx="8712968" cy="523388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898354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DCE8434-5221-42F0-BA62-E37E69B3EF46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10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306CAE3F-75E9-45C9-9B9D-FDAAC28897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7528" y="787400"/>
            <a:ext cx="8568952" cy="522509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952042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0FAFF87-034A-4C8A-A7ED-0054F165726E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11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DAF41082-47D0-4016-AE5E-EFE61ADDA3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1" y="787399"/>
            <a:ext cx="8712968" cy="522509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381789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BD1F7D-F350-4199-AC8F-141421D3F00B}" type="datetime1">
              <a:rPr lang="fr-BE" smtClean="0"/>
              <a:t>20-07-18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12</a:t>
            </a:fld>
            <a:endParaRPr lang="fr-BE" alt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58EF244D-2D4A-4113-9141-60A088975B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764704"/>
            <a:ext cx="8688963" cy="525658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301172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E105E3-DEFD-4175-8265-7E42CB3EBCBA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13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4496CF83-A9D1-4817-8B01-C7050AFF05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777646"/>
            <a:ext cx="8712968" cy="524364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350294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C95AE82-F41C-4292-AE00-47D29E697135}" type="datetime1">
              <a:rPr lang="fr-BE" smtClean="0"/>
              <a:t>20-07-18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14</a:t>
            </a:fld>
            <a:endParaRPr lang="fr-BE" alt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BDE7349E-AC55-4E94-A4F3-E446C899FF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738301"/>
            <a:ext cx="8712968" cy="528298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580483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81E9F30-CE8C-497E-A429-876A59532646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15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3B9E4B22-B839-478F-953C-54777D1651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758748"/>
            <a:ext cx="8712968" cy="533454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72232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2"/>
          <p:cNvSpPr txBox="1">
            <a:spLocks noChangeArrowheads="1"/>
          </p:cNvSpPr>
          <p:nvPr/>
        </p:nvSpPr>
        <p:spPr bwMode="auto">
          <a:xfrm>
            <a:off x="1524000" y="3176241"/>
            <a:ext cx="9144000" cy="31547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19900" dirty="0" err="1">
                <a:solidFill>
                  <a:srgbClr val="FF66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Kénavo</a:t>
            </a:r>
            <a:endParaRPr lang="fr-FR" altLang="fr-FR" sz="19900" dirty="0">
              <a:solidFill>
                <a:srgbClr val="FF66FF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1524000" y="928043"/>
            <a:ext cx="9144000" cy="22159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fr-FR" altLang="fr-FR" sz="13800" dirty="0">
              <a:solidFill>
                <a:srgbClr val="FF66FF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35113"/>
            <a:ext cx="11949196" cy="6858594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B7D620A-1BDD-491F-BB87-60A08FE1BBC3}" type="datetime1">
              <a:rPr lang="fr-BE" smtClean="0"/>
              <a:t>20-07-18</a:t>
            </a:fld>
            <a:endParaRPr lang="fr-BE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dirty="0"/>
              <a:t>PPS Lande Juillet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88EF40-D4B9-40CE-BC3D-9E08390137F8}" type="slidenum">
              <a:rPr lang="fr-BE" altLang="fr-FR" smtClean="0"/>
              <a:pPr/>
              <a:t>16</a:t>
            </a:fld>
            <a:endParaRPr lang="fr-BE" altLang="fr-FR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9536" y="1048119"/>
            <a:ext cx="2905125" cy="2476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7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A9E1C89-188C-4112-B661-6CB868283C89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17</a:t>
            </a:fld>
            <a:endParaRPr lang="fr-BE" alt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7528" y="476671"/>
            <a:ext cx="7704856" cy="5742859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92924" y="297"/>
            <a:ext cx="5145024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4231296" y="2204864"/>
            <a:ext cx="4762842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C’était Poème</a:t>
            </a:r>
          </a:p>
          <a:p>
            <a:pPr algn="ctr"/>
            <a:r>
              <a:rPr lang="fr-FR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pour un(e) </a:t>
            </a:r>
          </a:p>
          <a:p>
            <a:pPr algn="ctr"/>
            <a:r>
              <a:rPr lang="fr-FR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véritable </a:t>
            </a:r>
          </a:p>
          <a:p>
            <a:pPr algn="ctr"/>
            <a:r>
              <a:rPr lang="fr-FR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Ami(e)</a:t>
            </a: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4931" y="4305663"/>
            <a:ext cx="1942790" cy="1656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9288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311</TotalTime>
  <Words>139</Words>
  <Application>Microsoft Office PowerPoint</Application>
  <PresentationFormat>Grand écran</PresentationFormat>
  <Paragraphs>60</Paragraphs>
  <Slides>17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Arial</vt:lpstr>
      <vt:lpstr>Calibri</vt:lpstr>
      <vt:lpstr>Monotype Corsiva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Lande</dc:creator>
  <cp:lastModifiedBy>alain saliou</cp:lastModifiedBy>
  <cp:revision>55</cp:revision>
  <dcterms:created xsi:type="dcterms:W3CDTF">2013-04-03T08:00:55Z</dcterms:created>
  <dcterms:modified xsi:type="dcterms:W3CDTF">2018-07-20T09:49:39Z</dcterms:modified>
</cp:coreProperties>
</file>