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2" r:id="rId3"/>
    <p:sldId id="277" r:id="rId4"/>
    <p:sldId id="292" r:id="rId5"/>
    <p:sldId id="278" r:id="rId6"/>
    <p:sldId id="286" r:id="rId7"/>
    <p:sldId id="279" r:id="rId8"/>
    <p:sldId id="287" r:id="rId9"/>
    <p:sldId id="284" r:id="rId10"/>
    <p:sldId id="281" r:id="rId11"/>
    <p:sldId id="288" r:id="rId12"/>
    <p:sldId id="290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S+GifEvJjAGBGYY37QO/cQ==" hashData="JPOnTiNpE/q8wc9oVfCrGWtnYWN07SZw4wuxmbQrkHQwvQPGDb+XGsJWncaLvZJH5MciwkfxD278oVlRS/YK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20/07/2018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20-07-18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20-07-18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20-07-18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550287"/>
            <a:ext cx="7423180" cy="566954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pour un(e) </a:t>
            </a:r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Ami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5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20-07-18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9523" y="0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5D78A43-B36B-4514-8293-871F37BC4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C50529D-F86B-447F-AF13-0B43171592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7503"/>
            <a:ext cx="8746343" cy="5292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D1D5CE4-60E0-471D-A5EE-1FF8D1305D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7422"/>
            <a:ext cx="8712968" cy="53152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43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B06DA53-B1D2-4998-81C3-FE9BED676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5589"/>
            <a:ext cx="8712968" cy="53189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65868B7-D729-4B82-9984-40E632870B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8041"/>
            <a:ext cx="8712968" cy="53113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CBA1E98-2D68-47C4-83A2-68ECF3EEE3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0302"/>
            <a:ext cx="8712968" cy="52709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0442DF6-7A0A-4698-8889-265FBB823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968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6995"/>
            <a:ext cx="8784976" cy="5362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68D825E-7655-46F5-B5F7-9EFFEC1AF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0302"/>
            <a:ext cx="8712968" cy="52709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6282C44-A854-4091-8081-1B08C97EB8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7503"/>
            <a:ext cx="8712968" cy="5292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D2E9BE5C-9682-4060-AF50-5BD85F0E2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C4CC591-D6AB-4952-AA6C-7C4E1C60F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8700"/>
            <a:ext cx="8712968" cy="5292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DE1828F4-0264-44AD-9F7D-A79515FC8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82706"/>
            <a:ext cx="8712968" cy="52385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849E844-5CB7-4708-BA08-D2B3A2382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38638"/>
            <a:ext cx="8712968" cy="52826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4000">
        <p:comb dir="vert"/>
      </p:transition>
    </mc:Choice>
    <mc:Fallback>
      <p:transition spd="slow" advTm="14000">
        <p:comb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0" y="928043"/>
            <a:ext cx="914400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38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3511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20-07-18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1048119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476671"/>
            <a:ext cx="7704856" cy="57428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231296" y="2204864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Poème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un(e)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139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57</cp:revision>
  <dcterms:created xsi:type="dcterms:W3CDTF">2013-04-03T08:00:55Z</dcterms:created>
  <dcterms:modified xsi:type="dcterms:W3CDTF">2018-07-20T08:45:58Z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