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86" r:id="rId5"/>
    <p:sldId id="292" r:id="rId6"/>
    <p:sldId id="279" r:id="rId7"/>
    <p:sldId id="278" r:id="rId8"/>
    <p:sldId id="287" r:id="rId9"/>
    <p:sldId id="281" r:id="rId10"/>
    <p:sldId id="288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xybKiLFi5KlODXJh7/RYWQ==" hashData="PN2cl2BeJYlRDzEca2OeMuWUTsrzkG+tUytgJFhHxfVOk16SLep6J3NIXUFoQA6SiS3l90qa6zT8BOd4SOBq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19/07/2018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19-07-18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19-07-18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19-07-18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  <a:endParaRPr lang="fr-BE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BE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5188" y="550287"/>
            <a:ext cx="7423180" cy="566954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188938" y="1834039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Poème </a:t>
            </a:r>
            <a:r>
              <a:rPr lang="fr-FR" altLang="fr-FR" sz="5400" b="1" dirty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pour </a:t>
            </a:r>
            <a:r>
              <a:rPr lang="fr-FR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un(e)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véritable Ami</a:t>
            </a: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Par Lande</a:t>
            </a:r>
          </a:p>
          <a:p>
            <a:pPr algn="ctr" eaLnBrk="1" hangingPunct="1"/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N° </a:t>
            </a:r>
            <a:r>
              <a:rPr lang="fr-BE" altLang="fr-FR" sz="5400" b="1" dirty="0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anose="020F0502020204030204" pitchFamily="34" charset="0"/>
              </a:rPr>
              <a:t>4</a:t>
            </a:r>
            <a:endParaRPr lang="fr-BE" altLang="fr-FR" sz="54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19-07-18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 smtClean="0"/>
              <a:t>PPS Lande Juillet 2018</a:t>
            </a:r>
            <a:endParaRPr lang="fr-BE" sz="1600" b="1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3774" y="3262933"/>
            <a:ext cx="2905125" cy="2476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0953" y="0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  <p:sndAc>
          <p:stSnd loop="1">
            <p:snd r:embed="rId2" name="accompagnement 1.03'' 249ko.wav"/>
          </p:stSnd>
        </p:sndAc>
      </p:transition>
    </mc:Choice>
    <mc:Fallback>
      <p:transition spd="slow" advTm="7000">
        <p:comb dir="vert"/>
        <p:sndAc>
          <p:stSnd loop="1">
            <p:snd r:embed="rId2" name="accompagnement 1.03'' 249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6995"/>
            <a:ext cx="8784976" cy="53623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17350"/>
            <a:ext cx="8784976" cy="533719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28700"/>
            <a:ext cx="8784976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37937"/>
            <a:ext cx="8712968" cy="53326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84332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7422"/>
            <a:ext cx="8712968" cy="53152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743956"/>
            <a:ext cx="8784976" cy="53700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764704"/>
            <a:ext cx="8712968" cy="52565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19" y="836712"/>
            <a:ext cx="8667891" cy="5184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87400"/>
            <a:ext cx="8712968" cy="5283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62278"/>
            <a:ext cx="8712968" cy="53334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0" y="740401"/>
            <a:ext cx="8712968" cy="52844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521" y="764704"/>
            <a:ext cx="8712968" cy="53285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19-07-18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5520" y="755218"/>
            <a:ext cx="8712968" cy="531059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546" y="764704"/>
            <a:ext cx="8794715" cy="52831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 smtClean="0">
                <a:solidFill>
                  <a:srgbClr val="FF66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1524000" y="928043"/>
            <a:ext cx="914400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fr-FR" altLang="fr-FR" sz="13800" dirty="0">
              <a:solidFill>
                <a:srgbClr val="FF66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35113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19-07-18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 smtClean="0"/>
              <a:t>PPS Lande Juillet 2018</a:t>
            </a:r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1048119"/>
            <a:ext cx="2905125" cy="2476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19-07-18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mtClean="0"/>
              <a:t>PPS Lande Juillet 2018</a:t>
            </a:r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528" y="476671"/>
            <a:ext cx="7704856" cy="5742859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231296" y="2204864"/>
            <a:ext cx="476284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C’était Poème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pour </a:t>
            </a:r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un(e) </a:t>
            </a:r>
            <a:endParaRPr lang="fr-F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véritable </a:t>
            </a:r>
          </a:p>
          <a:p>
            <a:pPr algn="ctr"/>
            <a:r>
              <a:rPr lang="fr-F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Ami(e)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comb dir="vert"/>
      </p:transition>
    </mc:Choice>
    <mc:Fallback>
      <p:transition spd="slow" advTm="7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133</Words>
  <Application>Microsoft Office PowerPoint</Application>
  <PresentationFormat>Grand écran</PresentationFormat>
  <Paragraphs>60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56</cp:revision>
  <dcterms:created xsi:type="dcterms:W3CDTF">2013-04-03T08:00:55Z</dcterms:created>
  <dcterms:modified xsi:type="dcterms:W3CDTF">2018-07-19T18:54:28Z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