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79" r:id="rId5"/>
    <p:sldId id="292" r:id="rId6"/>
    <p:sldId id="286" r:id="rId7"/>
    <p:sldId id="278" r:id="rId8"/>
    <p:sldId id="287" r:id="rId9"/>
    <p:sldId id="281" r:id="rId10"/>
    <p:sldId id="288" r:id="rId11"/>
    <p:sldId id="291" r:id="rId12"/>
    <p:sldId id="282" r:id="rId13"/>
    <p:sldId id="283" r:id="rId14"/>
    <p:sldId id="290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9+M7P6W0JOkIlurtLuMg7Q==" hashData="X8lRizp00RvVOPlMlrt09BB8oL0GOcisnan1bjCE/74cQoN5P9ZHeLDO/K9fDvVzk/LqFk1DYJHTNVamZbvse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19/07/2018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19-07-18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19-07-18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19-07-18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</a:t>
            </a:r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pour </a:t>
            </a:r>
            <a:r>
              <a:rPr lang="fr-FR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un(e)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Ami(e)</a:t>
            </a:r>
            <a:endParaRPr lang="fr-BE" altLang="fr-FR" sz="5400" b="1" dirty="0" smtClean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3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19-07-18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 smtClean="0"/>
              <a:t>PPS Lande Juillet 2018</a:t>
            </a:r>
            <a:endParaRPr lang="fr-BE" sz="16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7739" y="-43943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 xmlns="">
      <p:transition spd="slow" advTm="7000">
        <p:comb dir="vert"/>
        <p:sndAc>
          <p:stSnd loop="1">
            <p:snd r:embed="rId8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64704"/>
            <a:ext cx="8784976" cy="53285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comb dir="vert"/>
      </p:transition>
    </mc:Choice>
    <mc:Fallback>
      <p:transition spd="slow" advTm="12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31059"/>
            <a:ext cx="8856984" cy="532670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3058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98" y="0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3" y="707098"/>
            <a:ext cx="8784976" cy="53861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25260"/>
            <a:ext cx="8712968" cy="53173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11678"/>
            <a:ext cx="8784976" cy="53645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4704"/>
            <a:ext cx="8712968" cy="5295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39036"/>
            <a:ext cx="8712968" cy="52822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856984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0701"/>
            <a:ext cx="8712968" cy="53285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1499"/>
            <a:ext cx="8856984" cy="53608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19-07-18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 smtClean="0"/>
              <a:t>PPS Lande Juillet 2018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Poème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un(e) </a:t>
            </a:r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omb dir="vert"/>
      </p:transition>
    </mc:Choice>
    <mc:Fallback xmlns=""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469</TotalTime>
  <Words>134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57</cp:revision>
  <dcterms:created xsi:type="dcterms:W3CDTF">2013-04-03T08:00:55Z</dcterms:created>
  <dcterms:modified xsi:type="dcterms:W3CDTF">2018-07-19T15:14:08Z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