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85" r:id="rId5"/>
    <p:sldId id="278" r:id="rId6"/>
    <p:sldId id="286" r:id="rId7"/>
    <p:sldId id="279" r:id="rId8"/>
    <p:sldId id="287" r:id="rId9"/>
    <p:sldId id="281" r:id="rId10"/>
    <p:sldId id="288" r:id="rId11"/>
    <p:sldId id="282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T0smAKDpVfHPm3VXzI5ATQ==" hashData="K0qcfOxO2rImYNSN4wSaojYGzZmqBHfg0TFr9zNhBLrBp3RArRauGtrazhZg0i6q8VvuxRjnK+SuvP6bkTwu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19/07/2018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19-07-18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19-07-18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19-07-18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fr-BE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BE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404663"/>
            <a:ext cx="6138862" cy="595168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</a:t>
            </a:r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pour un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Ami(e)</a:t>
            </a:r>
            <a:endParaRPr lang="fr-BE" altLang="fr-FR" sz="5400" b="1" dirty="0" smtClean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2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19-07-18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 smtClean="0"/>
              <a:t>PPS Lande Juillet 2018</a:t>
            </a:r>
            <a:endParaRPr lang="fr-BE" sz="1600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767" y="27067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784976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73679-BB7F-4094-A6EF-815362457EC5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856984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495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784976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784976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784976" cy="54006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50302"/>
            <a:ext cx="8712968" cy="53429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692697"/>
            <a:ext cx="8712968" cy="54041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4457"/>
            <a:ext cx="8712967" cy="53036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741420"/>
            <a:ext cx="8712967" cy="52940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3058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87400"/>
            <a:ext cx="8712968" cy="5283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73345"/>
            <a:ext cx="8712968" cy="52559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116632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19-07-18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 smtClean="0"/>
              <a:t>PPS Lande Juillet 2018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1099680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576" y="476671"/>
            <a:ext cx="6886026" cy="587967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974758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Poème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 </a:t>
            </a:r>
            <a:endParaRPr lang="fr-F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  <a:endParaRPr lang="fr-F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132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55</cp:revision>
  <dcterms:created xsi:type="dcterms:W3CDTF">2013-04-03T08:00:55Z</dcterms:created>
  <dcterms:modified xsi:type="dcterms:W3CDTF">2018-07-19T12:13:03Z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