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4" r:id="rId3"/>
    <p:sldId id="277" r:id="rId4"/>
    <p:sldId id="292" r:id="rId5"/>
    <p:sldId id="278" r:id="rId6"/>
    <p:sldId id="281" r:id="rId7"/>
    <p:sldId id="286" r:id="rId8"/>
    <p:sldId id="279" r:id="rId9"/>
    <p:sldId id="287" r:id="rId10"/>
    <p:sldId id="288" r:id="rId11"/>
    <p:sldId id="290" r:id="rId12"/>
    <p:sldId id="282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1SvopJxFaO5CI2quWPkMEg==" hashData="aJCW9Co9UcsvXBqb6xdDGRNCc7VAwjBxs8XIjQigoApAxEBI7t7kqHqkOO612zebaBsc2wJGq1XBf26sHjWt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20/07/2018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20-07-18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20-07-18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20-07-18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550287"/>
            <a:ext cx="7423180" cy="566954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pour un(e) </a:t>
            </a:r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Ami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10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20-07-18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0953" y="0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FB8D2DB-A073-4037-AE87-478F9D7AB2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0" y="764704"/>
            <a:ext cx="8712968" cy="52501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3EBE820-2878-4B15-AB41-A34A165509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544" y="723899"/>
            <a:ext cx="8280920" cy="5337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40EAA51-2467-4C03-AF1A-E5DDF763A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87400"/>
            <a:ext cx="8568952" cy="52338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43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2357160-2579-4BC7-9C51-947E1C9A91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640960" cy="52447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AD497B1-0088-4519-BEBE-8A7927D519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806775"/>
            <a:ext cx="8568952" cy="51949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5F29EF3-7E84-4D94-AAC5-D226397DA2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9252"/>
            <a:ext cx="8712968" cy="52736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7E8337C-E3FD-4C92-849D-657F7BEEEA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81139"/>
            <a:ext cx="8568952" cy="52642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C3A6561-ACAC-4A6C-B6EF-3D1FA31BB2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258" y="785426"/>
            <a:ext cx="8578222" cy="52871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5A10344-D3F9-4A55-83B9-3D18B5A72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5590"/>
            <a:ext cx="8712968" cy="52756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8E585F72-4B6F-4307-8DE9-628AC0CB3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64703"/>
            <a:ext cx="8640960" cy="52634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05A10D6-7E99-4E38-AC43-B95F6CCB3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83783"/>
            <a:ext cx="8568951" cy="52375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E9083BA-CF0B-454B-8055-72ED7F9415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9" y="785927"/>
            <a:ext cx="8640960" cy="523809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36B96C3-8C81-4A25-989C-49C76B762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77722"/>
            <a:ext cx="8568952" cy="524844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C5A34A9-AB2A-476F-B7A7-F6D441A83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60717"/>
            <a:ext cx="8712968" cy="52156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0" y="928043"/>
            <a:ext cx="914400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38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3511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20-07-18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1048119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476671"/>
            <a:ext cx="7704856" cy="57428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986057" y="1916832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Poème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un(e)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 Fin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140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59</cp:revision>
  <dcterms:created xsi:type="dcterms:W3CDTF">2013-04-03T08:00:55Z</dcterms:created>
  <dcterms:modified xsi:type="dcterms:W3CDTF">2018-07-20T18:11:05Z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