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61" r:id="rId4"/>
    <p:sldId id="256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gFdRZljSCfaahqtTx08wA==" hashData="6YtB3c9LFBi7fbyf1pUakyRtJBQZoo+6QE9svao/9cCKhX3fdalVj0aPyW9dklC/ZvUULdFOvcwMwZMTAQoX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12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68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9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20337" y="1302028"/>
            <a:ext cx="97478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Là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où on s'aime, il ne fait jamais nuit.</a:t>
            </a:r>
          </a:p>
          <a:p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2099" y="618303"/>
            <a:ext cx="6527801" cy="5621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 b="17778"/>
          <a:stretch/>
        </p:blipFill>
        <p:spPr>
          <a:xfrm>
            <a:off x="2660650" y="606287"/>
            <a:ext cx="6870700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607" r="-269" b="9381"/>
          <a:stretch/>
        </p:blipFill>
        <p:spPr>
          <a:xfrm>
            <a:off x="2900212" y="635295"/>
            <a:ext cx="6388100" cy="5580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74" b="8889"/>
          <a:stretch/>
        </p:blipFill>
        <p:spPr>
          <a:xfrm>
            <a:off x="2169962" y="615950"/>
            <a:ext cx="7848600" cy="5626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8131" r="271" b="4540"/>
          <a:stretch/>
        </p:blipFill>
        <p:spPr>
          <a:xfrm>
            <a:off x="1960412" y="654773"/>
            <a:ext cx="8267700" cy="55484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61" b="18697"/>
          <a:stretch/>
        </p:blipFill>
        <p:spPr>
          <a:xfrm>
            <a:off x="1174565" y="654781"/>
            <a:ext cx="9842870" cy="55484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44" b="34223"/>
          <a:stretch/>
        </p:blipFill>
        <p:spPr>
          <a:xfrm>
            <a:off x="1760988" y="587968"/>
            <a:ext cx="8666548" cy="56754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27" r="3540"/>
          <a:stretch/>
        </p:blipFill>
        <p:spPr>
          <a:xfrm>
            <a:off x="2825748" y="681302"/>
            <a:ext cx="6537027" cy="5495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5700" y="619126"/>
            <a:ext cx="7416799" cy="5562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334" r="289"/>
          <a:stretch/>
        </p:blipFill>
        <p:spPr>
          <a:xfrm>
            <a:off x="793750" y="733550"/>
            <a:ext cx="10604499" cy="5362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4" b="20554"/>
          <a:stretch/>
        </p:blipFill>
        <p:spPr>
          <a:xfrm>
            <a:off x="627826" y="829310"/>
            <a:ext cx="10936347" cy="51993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3260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586" y="633004"/>
            <a:ext cx="6876713" cy="56280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807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 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</TotalTime>
  <Words>268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42</cp:revision>
  <dcterms:created xsi:type="dcterms:W3CDTF">2019-02-01T14:09:57Z</dcterms:created>
  <dcterms:modified xsi:type="dcterms:W3CDTF">2019-06-25T16:53:30Z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