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61" r:id="rId4"/>
    <p:sldId id="256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98EUsfRKXE7vyG4PtWloQ==" hashData="FTI/RyYNbgbuvCbTfg8TZrr51a9tWYHTNW2RoZ/hKHhlfqivWAWtjSsaABtqgqZhfBYl5WA12lXBVkGVg4Ax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12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68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8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20337" y="1302028"/>
            <a:ext cx="97478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Là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où on s'aime, il ne fait jamais nuit.</a:t>
            </a:r>
          </a:p>
          <a:p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96" b="6528"/>
          <a:stretch/>
        </p:blipFill>
        <p:spPr>
          <a:xfrm>
            <a:off x="1815411" y="650336"/>
            <a:ext cx="8561178" cy="55573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796" b="5801"/>
          <a:stretch/>
        </p:blipFill>
        <p:spPr>
          <a:xfrm>
            <a:off x="1942340" y="668116"/>
            <a:ext cx="8307319" cy="55217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" r="2349" b="44551"/>
          <a:stretch/>
        </p:blipFill>
        <p:spPr>
          <a:xfrm>
            <a:off x="647165" y="1087832"/>
            <a:ext cx="10897669" cy="46823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57" b="5022"/>
          <a:stretch/>
        </p:blipFill>
        <p:spPr>
          <a:xfrm>
            <a:off x="2800119" y="654049"/>
            <a:ext cx="6588286" cy="55499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1162" y="618869"/>
            <a:ext cx="6426200" cy="56202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200" y="619366"/>
            <a:ext cx="8826499" cy="55816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75" b="7943"/>
          <a:stretch/>
        </p:blipFill>
        <p:spPr>
          <a:xfrm>
            <a:off x="1732795" y="609600"/>
            <a:ext cx="8726410" cy="56387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658" r="13429"/>
          <a:stretch/>
        </p:blipFill>
        <p:spPr>
          <a:xfrm>
            <a:off x="2868462" y="580009"/>
            <a:ext cx="6451600" cy="5691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66" b="7868"/>
          <a:stretch/>
        </p:blipFill>
        <p:spPr>
          <a:xfrm>
            <a:off x="2709712" y="615642"/>
            <a:ext cx="6769100" cy="56267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38" b="11091"/>
          <a:stretch/>
        </p:blipFill>
        <p:spPr>
          <a:xfrm>
            <a:off x="1586745" y="593091"/>
            <a:ext cx="9015033" cy="557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69" b="10629"/>
          <a:stretch/>
        </p:blipFill>
        <p:spPr>
          <a:xfrm>
            <a:off x="1695450" y="624933"/>
            <a:ext cx="8801100" cy="5608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260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48" r="-208"/>
          <a:stretch/>
        </p:blipFill>
        <p:spPr>
          <a:xfrm>
            <a:off x="2899689" y="617633"/>
            <a:ext cx="6389146" cy="5622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07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 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268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2019-02-01T14:09:57Z</dcterms:created>
  <dcterms:modified xsi:type="dcterms:W3CDTF">2019-06-25T16:43:25Z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