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8" r:id="rId3"/>
    <p:sldId id="261" r:id="rId4"/>
    <p:sldId id="256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HCNX9xvu30uSAJ1FE0kQw==" hashData="AVpzkc4exAQe7xYPEquYW4r4VQ+WnOSyHO2y6HFOJdZSOkkSNZDdHkqKc/infKj2660J4WbC6fkJYm8uKWwYl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25/06/2019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4121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2689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5135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25/06/2019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25/06/2019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25/06/2019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25/06/2019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25/06/2019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25/06/2019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584201"/>
            <a:ext cx="10960100" cy="563731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mour et complicité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 N°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7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  <p:sndAc>
          <p:stSnd loop="1">
            <p:snd r:embed="rId3" name="La_soif_CM1_212-2_001.wav"/>
          </p:stSnd>
        </p:sndAc>
      </p:transition>
    </mc:Choice>
    <mc:Fallback>
      <p:transition spd="slow" advTm="12000">
        <p:fade/>
        <p:sndAc>
          <p:stSnd loop="1">
            <p:snd r:embed="rId3" name="La_soif_CM1_212-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220337" y="1302028"/>
            <a:ext cx="974784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Là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où on s'aime, il ne fait jamais nuit.</a:t>
            </a:r>
          </a:p>
          <a:p>
            <a:endParaRPr lang="fr-FR" sz="4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46" b="6262"/>
          <a:stretch/>
        </p:blipFill>
        <p:spPr>
          <a:xfrm>
            <a:off x="838200" y="826362"/>
            <a:ext cx="10579100" cy="519864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44" b="4367"/>
          <a:stretch/>
        </p:blipFill>
        <p:spPr>
          <a:xfrm>
            <a:off x="987210" y="830324"/>
            <a:ext cx="10366590" cy="519735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800" y="800100"/>
            <a:ext cx="10541000" cy="5270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-960" b="18439"/>
          <a:stretch/>
        </p:blipFill>
        <p:spPr>
          <a:xfrm>
            <a:off x="1180635" y="650336"/>
            <a:ext cx="9827253" cy="555732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715" b="7679"/>
          <a:stretch/>
        </p:blipFill>
        <p:spPr>
          <a:xfrm>
            <a:off x="1286643" y="637948"/>
            <a:ext cx="9615237" cy="558210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444" r="-555"/>
          <a:stretch/>
        </p:blipFill>
        <p:spPr>
          <a:xfrm>
            <a:off x="2647950" y="643697"/>
            <a:ext cx="6896100" cy="5524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3778"/>
          <a:stretch/>
        </p:blipFill>
        <p:spPr>
          <a:xfrm>
            <a:off x="2154014" y="584200"/>
            <a:ext cx="7883972" cy="56896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8105"/>
          <a:stretch/>
        </p:blipFill>
        <p:spPr>
          <a:xfrm>
            <a:off x="1704160" y="603884"/>
            <a:ext cx="8783680" cy="565023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-287" b="4718"/>
          <a:stretch/>
        </p:blipFill>
        <p:spPr>
          <a:xfrm>
            <a:off x="1439711" y="624942"/>
            <a:ext cx="9309101" cy="56014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3042" y="321365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22" b="10222"/>
          <a:stretch/>
        </p:blipFill>
        <p:spPr>
          <a:xfrm>
            <a:off x="2965449" y="624693"/>
            <a:ext cx="6261101" cy="56086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260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6994"/>
          <a:stretch/>
        </p:blipFill>
        <p:spPr>
          <a:xfrm>
            <a:off x="1763417" y="605016"/>
            <a:ext cx="8665166" cy="564134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80730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584201"/>
            <a:ext cx="10960100" cy="563731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mour et complicité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par Lande 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26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150</TotalTime>
  <Words>268</Words>
  <Application>Microsoft Office PowerPoint</Application>
  <PresentationFormat>Grand écran</PresentationFormat>
  <Paragraphs>82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36</cp:revision>
  <dcterms:created xsi:type="dcterms:W3CDTF">2019-02-01T14:09:57Z</dcterms:created>
  <dcterms:modified xsi:type="dcterms:W3CDTF">2019-06-25T16:19:19Z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