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KM/akrVGbiuJMpA1tOmEA==" hashData="ZR9o9FoQSzlVG68m+0VNbw6S/y5dnTYc9yUcQiLyf+45FanwLm/NXaHiD6pWRUmOV3JWJGGKQc7WfRBcpq/p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6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3" b="18743"/>
          <a:stretch/>
        </p:blipFill>
        <p:spPr>
          <a:xfrm>
            <a:off x="2632868" y="622637"/>
            <a:ext cx="6926263" cy="5612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54" b="11735"/>
          <a:stretch/>
        </p:blipFill>
        <p:spPr>
          <a:xfrm>
            <a:off x="2895600" y="622727"/>
            <a:ext cx="6400800" cy="56125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6190"/>
          <a:stretch/>
        </p:blipFill>
        <p:spPr>
          <a:xfrm>
            <a:off x="762709" y="799041"/>
            <a:ext cx="10666582" cy="52532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19" b="14372"/>
          <a:stretch/>
        </p:blipFill>
        <p:spPr>
          <a:xfrm>
            <a:off x="2209800" y="606839"/>
            <a:ext cx="7569491" cy="56443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32" b="29023"/>
          <a:stretch/>
        </p:blipFill>
        <p:spPr>
          <a:xfrm>
            <a:off x="663490" y="706935"/>
            <a:ext cx="10865020" cy="54441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78" b="10393"/>
          <a:stretch/>
        </p:blipFill>
        <p:spPr>
          <a:xfrm>
            <a:off x="2424407" y="646492"/>
            <a:ext cx="7339710" cy="55650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8622" y="632742"/>
            <a:ext cx="8074756" cy="55925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23" b="49295"/>
          <a:stretch/>
        </p:blipFill>
        <p:spPr>
          <a:xfrm>
            <a:off x="969812" y="780040"/>
            <a:ext cx="10248900" cy="5291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43" b="3586"/>
          <a:stretch/>
        </p:blipFill>
        <p:spPr>
          <a:xfrm>
            <a:off x="2210114" y="632289"/>
            <a:ext cx="7771771" cy="5593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238" r="-715" b="15714"/>
          <a:stretch/>
        </p:blipFill>
        <p:spPr>
          <a:xfrm>
            <a:off x="2571470" y="659389"/>
            <a:ext cx="7049060" cy="5532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6" b="3555"/>
          <a:stretch/>
        </p:blipFill>
        <p:spPr>
          <a:xfrm>
            <a:off x="2292349" y="673100"/>
            <a:ext cx="7607300" cy="5511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657224"/>
            <a:ext cx="7391400" cy="5543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2019-02-01T14:09:57Z</dcterms:created>
  <dcterms:modified xsi:type="dcterms:W3CDTF">2019-06-25T16:28:52Z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