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MKWv3hmXwrAblCIkz8FLw==" hashData="83JgVoaJIZOOrUz+RBbzoXWSOthUtMqJd6oGjcjVKS4pRGgZe6svpVv8C0x3C8l2xItF6FYp96o8rkjhbvfZ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7978" r="213" b="28646"/>
          <a:stretch/>
        </p:blipFill>
        <p:spPr>
          <a:xfrm>
            <a:off x="635000" y="1213795"/>
            <a:ext cx="10946062" cy="4425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761" y="617118"/>
            <a:ext cx="6933639" cy="56439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6" b="18703"/>
          <a:stretch/>
        </p:blipFill>
        <p:spPr>
          <a:xfrm>
            <a:off x="1964849" y="638037"/>
            <a:ext cx="8258826" cy="5575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5" b="6322"/>
          <a:stretch/>
        </p:blipFill>
        <p:spPr>
          <a:xfrm>
            <a:off x="1924049" y="639410"/>
            <a:ext cx="8343901" cy="5579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0" b="8546"/>
          <a:stretch/>
        </p:blipFill>
        <p:spPr>
          <a:xfrm>
            <a:off x="2006599" y="628801"/>
            <a:ext cx="8178801" cy="5600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59" r="-278" b="8889"/>
          <a:stretch/>
        </p:blipFill>
        <p:spPr>
          <a:xfrm>
            <a:off x="1524000" y="635000"/>
            <a:ext cx="9169400" cy="5613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638175"/>
            <a:ext cx="7467600" cy="56007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400" y="643164"/>
            <a:ext cx="8521700" cy="5613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320" y="628356"/>
            <a:ext cx="10207359" cy="56012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04" r="-227" b="8578"/>
          <a:stretch/>
        </p:blipFill>
        <p:spPr>
          <a:xfrm>
            <a:off x="2730500" y="627791"/>
            <a:ext cx="6781800" cy="5590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800" y="619125"/>
            <a:ext cx="7505700" cy="56292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6430"/>
          <a:stretch/>
        </p:blipFill>
        <p:spPr>
          <a:xfrm>
            <a:off x="1044841" y="634665"/>
            <a:ext cx="10102317" cy="5533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2019-02-01T14:09:57Z</dcterms:created>
  <dcterms:modified xsi:type="dcterms:W3CDTF">2019-06-24T18:46:00Z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