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8" r:id="rId3"/>
    <p:sldId id="261" r:id="rId4"/>
    <p:sldId id="256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iCojbe+CU4rMu3/Esk2sw==" hashData="Fyi0jpvuBSPyB6XI/lDWbpyjJLlm6w+eWx3qUPekjHUBUZQqCnymYK6TKUbpACcGGB9b7RAbpc0QWDK0QFt+W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24/06/2019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4121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2689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5135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24/06/2019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24/06/2019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24/06/2019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24/06/2019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24/06/2019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24/06/2019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24/06/2019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24/06/2019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24/06/2019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24/06/2019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24/06/2019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24/06/2019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584201"/>
            <a:ext cx="10960100" cy="563731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348195"/>
            <a:ext cx="88292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mour et complicité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par Lande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4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  <p:sndAc>
          <p:stSnd loop="1">
            <p:snd r:embed="rId3" name="La_soif_CM1_212-2_001.wav"/>
          </p:stSnd>
        </p:sndAc>
      </p:transition>
    </mc:Choice>
    <mc:Fallback>
      <p:transition spd="slow" advTm="12000">
        <p:fade/>
        <p:sndAc>
          <p:stSnd loop="1">
            <p:snd r:embed="rId3" name="La_soif_CM1_212-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220337" y="1302028"/>
            <a:ext cx="974784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Là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où on s'aime, il ne fait jamais nuit.</a:t>
            </a:r>
          </a:p>
          <a:p>
            <a:endParaRPr lang="fr-FR" sz="4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279" b="6535"/>
          <a:stretch/>
        </p:blipFill>
        <p:spPr>
          <a:xfrm>
            <a:off x="1552703" y="733550"/>
            <a:ext cx="9086594" cy="5357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711" b="20657"/>
          <a:stretch/>
        </p:blipFill>
        <p:spPr>
          <a:xfrm>
            <a:off x="1231900" y="598277"/>
            <a:ext cx="9915258" cy="56548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9000" y="644071"/>
            <a:ext cx="7835900" cy="55970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515" b="16861"/>
          <a:stretch/>
        </p:blipFill>
        <p:spPr>
          <a:xfrm>
            <a:off x="2296962" y="617608"/>
            <a:ext cx="7594600" cy="56161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3598"/>
          <a:stretch/>
        </p:blipFill>
        <p:spPr>
          <a:xfrm>
            <a:off x="2188444" y="626219"/>
            <a:ext cx="7815112" cy="55989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9500" y="580708"/>
            <a:ext cx="7569200" cy="56965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7972" t="6239" r="5893" b="5719"/>
          <a:stretch/>
        </p:blipFill>
        <p:spPr>
          <a:xfrm>
            <a:off x="2509461" y="669318"/>
            <a:ext cx="7173078" cy="54988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-170" b="19582"/>
          <a:stretch/>
        </p:blipFill>
        <p:spPr>
          <a:xfrm>
            <a:off x="1443595" y="627699"/>
            <a:ext cx="9304810" cy="5602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436" b="7397"/>
          <a:stretch/>
        </p:blipFill>
        <p:spPr>
          <a:xfrm>
            <a:off x="2089150" y="614172"/>
            <a:ext cx="8013700" cy="56296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1828" b="33271"/>
          <a:stretch/>
        </p:blipFill>
        <p:spPr>
          <a:xfrm>
            <a:off x="630867" y="1316306"/>
            <a:ext cx="10930266" cy="421876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3042" y="321365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6600" y="709612"/>
            <a:ext cx="8255000" cy="543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60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2700" y="656350"/>
            <a:ext cx="7213600" cy="5545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80730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584201"/>
            <a:ext cx="10960100" cy="563731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348195"/>
            <a:ext cx="88292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mour et complicité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par Lande 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826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125</TotalTime>
  <Words>268</Words>
  <Application>Microsoft Office PowerPoint</Application>
  <PresentationFormat>Grand écran</PresentationFormat>
  <Paragraphs>82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29</cp:revision>
  <dcterms:created xsi:type="dcterms:W3CDTF">2019-02-01T14:09:57Z</dcterms:created>
  <dcterms:modified xsi:type="dcterms:W3CDTF">2019-06-24T14:40:20Z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