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61" r:id="rId4"/>
    <p:sldId id="256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CWdECGwy7la5mKp4dLE9A==" hashData="2/ZQHPqqhMjcKyfPe9se8AhfN7Pz3gCQ3Rqd3nxVEWu78jCzW9MA8tHsKtEAjoWpNChIT38NY7JA4NnCnZR96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21/06/2019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121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2689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5135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21/06/2019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21/06/2019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21/06/2019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21/06/2019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21/06/2019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21/06/2019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21/06/2019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3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  <p:sndAc>
          <p:stSnd loop="1">
            <p:snd r:embed="rId3" name="La_soif_CM1_212-2_001.wav"/>
          </p:stSnd>
        </p:sndAc>
      </p:transition>
    </mc:Choice>
    <mc:Fallback>
      <p:transition spd="slow" advTm="12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220337" y="1302028"/>
            <a:ext cx="9747849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Là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où on s'aime, il ne fait jamais nuit.</a:t>
            </a:r>
          </a:p>
          <a:p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42" b="11258"/>
          <a:stretch/>
        </p:blipFill>
        <p:spPr>
          <a:xfrm>
            <a:off x="1155700" y="673100"/>
            <a:ext cx="9991458" cy="549509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857" b="26054"/>
          <a:stretch/>
        </p:blipFill>
        <p:spPr>
          <a:xfrm>
            <a:off x="774700" y="650780"/>
            <a:ext cx="10642600" cy="55564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68" b="17539"/>
          <a:stretch/>
        </p:blipFill>
        <p:spPr>
          <a:xfrm>
            <a:off x="1416974" y="660730"/>
            <a:ext cx="9358051" cy="553653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6" b="18381"/>
          <a:stretch/>
        </p:blipFill>
        <p:spPr>
          <a:xfrm>
            <a:off x="2757337" y="726247"/>
            <a:ext cx="6673850" cy="54419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26" b="8686"/>
          <a:stretch/>
        </p:blipFill>
        <p:spPr>
          <a:xfrm>
            <a:off x="838200" y="902701"/>
            <a:ext cx="10515600" cy="50525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479" b="20006"/>
          <a:stretch/>
        </p:blipFill>
        <p:spPr>
          <a:xfrm>
            <a:off x="1069519" y="620939"/>
            <a:ext cx="10077639" cy="561612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78" b="7246"/>
          <a:stretch/>
        </p:blipFill>
        <p:spPr>
          <a:xfrm>
            <a:off x="1823446" y="646430"/>
            <a:ext cx="8545107" cy="552176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60" b="8883"/>
          <a:stretch/>
        </p:blipFill>
        <p:spPr>
          <a:xfrm>
            <a:off x="1753423" y="637541"/>
            <a:ext cx="8685153" cy="553065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638" b="5946"/>
          <a:stretch/>
        </p:blipFill>
        <p:spPr>
          <a:xfrm>
            <a:off x="1922552" y="663672"/>
            <a:ext cx="8346896" cy="553065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61" b="21214"/>
          <a:stretch/>
        </p:blipFill>
        <p:spPr>
          <a:xfrm>
            <a:off x="1044841" y="668325"/>
            <a:ext cx="9995558" cy="55213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3042" y="321365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85" b="28534"/>
          <a:stretch/>
        </p:blipFill>
        <p:spPr>
          <a:xfrm>
            <a:off x="693428" y="1599967"/>
            <a:ext cx="10805144" cy="365806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3260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49" b="4973"/>
          <a:stretch/>
        </p:blipFill>
        <p:spPr>
          <a:xfrm>
            <a:off x="1601324" y="648609"/>
            <a:ext cx="8989351" cy="556078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80730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584201"/>
            <a:ext cx="10960100" cy="563731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21/06/2019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mour et complicité</a:t>
            </a:r>
          </a:p>
          <a:p>
            <a:endParaRPr lang="fr-FR" sz="88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par Lande </a:t>
            </a:r>
            <a:endParaRPr lang="fr-FR" sz="88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26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vortex dir="r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</TotalTime>
  <Words>268</Words>
  <Application>Microsoft Office PowerPoint</Application>
  <PresentationFormat>Grand écran</PresentationFormat>
  <Paragraphs>82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2019-02-01T14:09:57Z</dcterms:created>
  <dcterms:modified xsi:type="dcterms:W3CDTF">2019-06-21T09:03:32Z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