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W4f7SgRpRiX/sMndiB9yQ==" hashData="gMXDaeJI+FByiFGekqn4G1kHTdYn9cYUroaSpCBRhEggzw1IxmQmcLWWDsRfG8HAiCugGZm6ptmFEEn/z1j/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259" r="687" b="13704"/>
          <a:stretch/>
        </p:blipFill>
        <p:spPr>
          <a:xfrm>
            <a:off x="1649335" y="635000"/>
            <a:ext cx="8893329" cy="5533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4587" y="695325"/>
            <a:ext cx="7362825" cy="54673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124" y="589643"/>
            <a:ext cx="7809976" cy="5578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719" b="7270"/>
          <a:stretch/>
        </p:blipFill>
        <p:spPr>
          <a:xfrm>
            <a:off x="2717138" y="663148"/>
            <a:ext cx="6754248" cy="5531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3500" y="652557"/>
            <a:ext cx="6959600" cy="5573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638" b="9820"/>
          <a:stretch/>
        </p:blipFill>
        <p:spPr>
          <a:xfrm>
            <a:off x="1741559" y="660358"/>
            <a:ext cx="8705405" cy="5530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018" r="2333" b="23117"/>
          <a:stretch/>
        </p:blipFill>
        <p:spPr>
          <a:xfrm>
            <a:off x="641579" y="781910"/>
            <a:ext cx="10908841" cy="52941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0486" b="57219"/>
          <a:stretch/>
        </p:blipFill>
        <p:spPr>
          <a:xfrm>
            <a:off x="580364" y="1641435"/>
            <a:ext cx="11027795" cy="3513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8225" b="56133"/>
          <a:stretch/>
        </p:blipFill>
        <p:spPr>
          <a:xfrm>
            <a:off x="614246" y="1679436"/>
            <a:ext cx="10960032" cy="3492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6297" b="55904"/>
          <a:stretch/>
        </p:blipFill>
        <p:spPr>
          <a:xfrm>
            <a:off x="671910" y="1432201"/>
            <a:ext cx="10848179" cy="381000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14820" b="55388"/>
          <a:stretch/>
        </p:blipFill>
        <p:spPr>
          <a:xfrm>
            <a:off x="609751" y="1513416"/>
            <a:ext cx="10972498" cy="38311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7674" r="-233" b="5348"/>
          <a:stretch/>
        </p:blipFill>
        <p:spPr>
          <a:xfrm>
            <a:off x="1866900" y="678964"/>
            <a:ext cx="8458200" cy="5493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2019-02-01T14:09:57Z</dcterms:created>
  <dcterms:modified xsi:type="dcterms:W3CDTF">2019-06-20T19:21:21Z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