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1hYrNSrLAe+Pnao8yWhow==" hashData="htWo28f5V30a3/JNlPFWXYywspeHIBwz1tUkAaS30IgNi3jIidj43oa1+Ive6o7eZmcoytX2STBJI7IrbpWD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10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300" y="628650"/>
            <a:ext cx="7950200" cy="5565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600075"/>
            <a:ext cx="7505700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3612" y="598141"/>
            <a:ext cx="5321300" cy="5655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209" b="10724"/>
          <a:stretch/>
        </p:blipFill>
        <p:spPr>
          <a:xfrm>
            <a:off x="1749251" y="733550"/>
            <a:ext cx="8693497" cy="5444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16" b="3446"/>
          <a:stretch/>
        </p:blipFill>
        <p:spPr>
          <a:xfrm>
            <a:off x="2000783" y="598170"/>
            <a:ext cx="8190434" cy="55700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20" b="10569"/>
          <a:stretch/>
        </p:blipFill>
        <p:spPr>
          <a:xfrm>
            <a:off x="1656380" y="643890"/>
            <a:ext cx="8879239" cy="55243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7" b="6673"/>
          <a:stretch/>
        </p:blipFill>
        <p:spPr>
          <a:xfrm>
            <a:off x="1826013" y="627597"/>
            <a:ext cx="8536497" cy="55961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315" b="10572"/>
          <a:stretch/>
        </p:blipFill>
        <p:spPr>
          <a:xfrm>
            <a:off x="2823105" y="605496"/>
            <a:ext cx="6542314" cy="56470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816"/>
          <a:stretch/>
        </p:blipFill>
        <p:spPr>
          <a:xfrm>
            <a:off x="1843886" y="655416"/>
            <a:ext cx="8504227" cy="55471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557" y="686181"/>
            <a:ext cx="6841672" cy="55075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06" b="15321"/>
          <a:stretch/>
        </p:blipFill>
        <p:spPr>
          <a:xfrm>
            <a:off x="1326620" y="660300"/>
            <a:ext cx="9538758" cy="55373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19" b="16039"/>
          <a:stretch/>
        </p:blipFill>
        <p:spPr>
          <a:xfrm>
            <a:off x="838200" y="658434"/>
            <a:ext cx="10550907" cy="55411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45</cp:revision>
  <dcterms:created xsi:type="dcterms:W3CDTF">2019-02-01T14:09:57Z</dcterms:created>
  <dcterms:modified xsi:type="dcterms:W3CDTF">2019-06-25T17:05:27Z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