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BNpS5ERsAY+/yxNCvT7Vw==" hashData="Sh1igmD7dQHQED+GhQ8wnO5IC4Y/HMebbv3dG0cKTtQBXEzAUnsrp9Q6ICfIXITSk0vBOqUial2KbNGxY1EB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20/06/2019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20/06/2019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20/06/2019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20/06/2019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20/06/2019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20/06/2019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 xmlns="">
      <p:transition spd="slow" advTm="12000">
        <p:fade/>
        <p:sndAc>
          <p:stSnd loop="1">
            <p:snd r:embed="rId6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666" b="24150"/>
          <a:stretch/>
        </p:blipFill>
        <p:spPr>
          <a:xfrm>
            <a:off x="838200" y="681588"/>
            <a:ext cx="10417988" cy="54948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76" b="9183"/>
          <a:stretch/>
        </p:blipFill>
        <p:spPr>
          <a:xfrm>
            <a:off x="1766365" y="663419"/>
            <a:ext cx="8659270" cy="55311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5" b="20612"/>
          <a:stretch/>
        </p:blipFill>
        <p:spPr>
          <a:xfrm>
            <a:off x="1309830" y="689709"/>
            <a:ext cx="9837328" cy="54719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482" b="9486"/>
          <a:stretch/>
        </p:blipFill>
        <p:spPr>
          <a:xfrm>
            <a:off x="1725461" y="644194"/>
            <a:ext cx="8737601" cy="55629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483" b="9358"/>
          <a:stretch/>
        </p:blipFill>
        <p:spPr>
          <a:xfrm>
            <a:off x="1765728" y="646431"/>
            <a:ext cx="8660544" cy="55217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5" b="13839"/>
          <a:stretch/>
        </p:blipFill>
        <p:spPr>
          <a:xfrm>
            <a:off x="1569983" y="687029"/>
            <a:ext cx="9052034" cy="547731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500" y="625337"/>
            <a:ext cx="6731000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876" b="20786"/>
          <a:stretch/>
        </p:blipFill>
        <p:spPr>
          <a:xfrm>
            <a:off x="2325520" y="659088"/>
            <a:ext cx="7650246" cy="55331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3422"/>
          <a:stretch/>
        </p:blipFill>
        <p:spPr>
          <a:xfrm>
            <a:off x="1136286" y="666749"/>
            <a:ext cx="9915952" cy="550144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2" b="20348"/>
          <a:stretch/>
        </p:blipFill>
        <p:spPr>
          <a:xfrm>
            <a:off x="1973218" y="653043"/>
            <a:ext cx="8245564" cy="555191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4" b="7392"/>
          <a:stretch/>
        </p:blipFill>
        <p:spPr>
          <a:xfrm>
            <a:off x="1886923" y="1149049"/>
            <a:ext cx="8418154" cy="51066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4" b="32904"/>
          <a:stretch/>
        </p:blipFill>
        <p:spPr>
          <a:xfrm>
            <a:off x="609600" y="622300"/>
            <a:ext cx="10934700" cy="563879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20/06/2019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2019-02-01T14:09:57Z</dcterms:created>
  <dcterms:modified xsi:type="dcterms:W3CDTF">2019-06-20T19:08:22Z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