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4"/>
  </p:notesMasterIdLst>
  <p:sldIdLst>
    <p:sldId id="258" r:id="rId3"/>
    <p:sldId id="263" r:id="rId4"/>
    <p:sldId id="256" r:id="rId5"/>
    <p:sldId id="259" r:id="rId6"/>
    <p:sldId id="260" r:id="rId7"/>
    <p:sldId id="261" r:id="rId8"/>
    <p:sldId id="262" r:id="rId9"/>
    <p:sldId id="265" r:id="rId10"/>
    <p:sldId id="266" r:id="rId11"/>
    <p:sldId id="264" r:id="rId12"/>
    <p:sldId id="25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vsRAX4ltC5z9PTu5TIaUw==" hashData="jDuwEufmvmamKL03ki/pSCWa2m86J+89KV3KAykm30KFFI7q5TjPR2bYI451cjlbns54ULkpT0ep4eEtjvoo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>
      <p:cViewPr varScale="1">
        <p:scale>
          <a:sx n="81" d="100"/>
          <a:sy n="81" d="100"/>
        </p:scale>
        <p:origin x="138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A000F-B1F8-4722-8744-5529D65B1B87}" type="datetimeFigureOut">
              <a:rPr lang="fr-FR" smtClean="0"/>
              <a:t>17/10/2018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71049-77C6-470F-A3F9-A75B1DEBC1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22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4E60-3493-4ACE-B644-FA5536A1EC9B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F3633-15A8-4FE5-9C74-4133CC9C5DE9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20E20-4FA1-41BF-9610-37E521028DDC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ACF2C-AD46-43BB-914C-13B19C9DA9E1}" type="datetime1">
              <a:rPr lang="fr-FR" smtClean="0"/>
              <a:t>17/10/2018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5744-6D7D-494E-9A7B-27435FFDAE98}" type="datetime1">
              <a:rPr lang="fr-FR" smtClean="0"/>
              <a:t>17/10/2018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5DE0D-7CD3-44DE-85C0-5E0E75231AE8}" type="datetime1">
              <a:rPr lang="fr-FR" smtClean="0"/>
              <a:t>17/10/2018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5B873-FC8C-490D-A526-BE499FA0474D}" type="datetime1">
              <a:rPr lang="fr-FR" smtClean="0"/>
              <a:t>17/10/2018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8D0A-470A-42ED-97EF-0A25C0FF8DD3}" type="datetime1">
              <a:rPr lang="fr-FR" smtClean="0"/>
              <a:t>17/10/2018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8728-18FF-46FF-85DD-4DE509BFD813}" type="datetime1">
              <a:rPr lang="fr-FR" smtClean="0"/>
              <a:t>17/10/2018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C7F78-BD45-4FC9-8F7D-C20E2310377E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6BA4-8A89-4708-96D4-631FFCC769B9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8DCAE-6B33-4AF2-A75F-B1E78CFB2D12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44"/>
            <a:ext cx="12192000" cy="6858000"/>
          </a:xfrm>
          <a:prstGeom prst="rect">
            <a:avLst/>
          </a:prstGeom>
          <a:noFill/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1142519"/>
            <a:ext cx="10908208" cy="45450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3221" y="1088584"/>
            <a:ext cx="799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250 Ferrari 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FXX-K pour la police Française</a:t>
            </a:r>
            <a:endParaRPr lang="fr-FR" sz="4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16577" y="2967335"/>
            <a:ext cx="775885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Mais où va-t-on ? 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50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  <p:sndAc>
          <p:stSnd loop="1">
            <p:snd r:embed="rId2" name="480443_laure_jolibois_001.wav"/>
          </p:stSnd>
        </p:sndAc>
      </p:transition>
    </mc:Choice>
    <mc:Fallback>
      <p:transition spd="slow" advTm="5000">
        <p:circle/>
        <p:sndAc>
          <p:stSnd loop="1">
            <p:snd r:embed="rId2" name="480443_laure_joliboi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2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3360" y="1047859"/>
            <a:ext cx="6596246" cy="514657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3367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76" y="-184862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59" y="144535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1983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83076" y="6358622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3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3392" y="320261"/>
            <a:ext cx="10625922" cy="5847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Les Folies débiles </a:t>
            </a:r>
            <a:r>
              <a:rPr lang="fr-FR" sz="80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deCastaner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Aller les retraités on va à 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nouveau vous ponctionner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Jusqu’à la moelle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4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33478" y="1321399"/>
            <a:ext cx="817016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A peine nommé ministre de l’intérieur, </a:t>
            </a:r>
            <a:r>
              <a:rPr lang="fr-FR" sz="66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Castaner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commande 250 Ferrari pour la police française</a:t>
            </a:r>
          </a:p>
        </p:txBody>
      </p:sp>
    </p:spTree>
    <p:extLst>
      <p:ext uri="{BB962C8B-B14F-4D97-AF65-F5344CB8AC3E}">
        <p14:creationId xmlns:p14="http://schemas.microsoft.com/office/powerpoint/2010/main" val="424801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99845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7526" y="6497967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6398582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6363139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5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55440" y="747544"/>
            <a:ext cx="104056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Le gouvernement d’Emmanuel Macron ne lésine pas sur les moyens pour assurer le confort de notre police ! Alors que les routes de France sont empruntées par des voitures toutes plus rapides les unes que les autres, et que la limitation de vitesses à 80km/h n’est pas respectée par tout le monde sur les nationales, les forces de l’ordre pourront réagir avec leurs nouveaux bolides : 250 Ferrari flambant neuves !</a:t>
            </a:r>
          </a:p>
        </p:txBody>
      </p:sp>
    </p:spTree>
    <p:extLst>
      <p:ext uri="{BB962C8B-B14F-4D97-AF65-F5344CB8AC3E}">
        <p14:creationId xmlns:p14="http://schemas.microsoft.com/office/powerpoint/2010/main" val="1118182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6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3348" y="1550906"/>
            <a:ext cx="934530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Christophe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Castaner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a annoncé l’arrivée de ces nouveaux véhicules sur son compte Twitter, photos et vidéos à l’appui. Une telle machine coûte la bagatelle de 2,2 millions de dollars (1,6 million d’euros). A multiplié par 250 pour avoir la note globale …. soit près d’un demi milliard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… ?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85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7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9622" y="1496643"/>
            <a:ext cx="101896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Ces nouveaux véhicules sont destinés à des missions d’interventions sur autoroute. Les Ferrari embarquent tablette, ordinateur et caméra mais également un espace réfrigéré dans son compartiment à bagages afin d’effectuer des transports d’organes express ou de stocker les glaçons pour le pastis.</a:t>
            </a:r>
          </a:p>
        </p:txBody>
      </p:sp>
    </p:spTree>
    <p:extLst>
      <p:ext uri="{BB962C8B-B14F-4D97-AF65-F5344CB8AC3E}">
        <p14:creationId xmlns:p14="http://schemas.microsoft.com/office/powerpoint/2010/main" val="49969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8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07" y="1415928"/>
            <a:ext cx="7176798" cy="4036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812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9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2675" y="947073"/>
            <a:ext cx="6007661" cy="4930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11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10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14674" y="1480338"/>
            <a:ext cx="1097422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vous voyez comment vont ils payer cela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Les retraités à nouveaux ? Car les émigrés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vivent sur le compte des autres ? Ainsi que les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SDF , donc faites en la déduction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13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7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607" y="1154995"/>
            <a:ext cx="10912786" cy="4548010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1792" y="1197620"/>
            <a:ext cx="11201528" cy="47705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250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Ferrari FXX-K pour la police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Française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la folie , merci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! !</a:t>
            </a:r>
            <a:endParaRPr lang="fr-FR" sz="54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10381" y="1472590"/>
            <a:ext cx="18565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242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5B85B4-458E-4B38-BA5D-E24DB77FA6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Phare sur jetée</Template>
  <TotalTime>85</TotalTime>
  <Words>450</Words>
  <Application>Microsoft Office PowerPoint</Application>
  <PresentationFormat>Grand écran</PresentationFormat>
  <Paragraphs>65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 saliou</cp:lastModifiedBy>
  <cp:revision>16</cp:revision>
  <dcterms:created xsi:type="dcterms:W3CDTF">2018-10-17T12:50:29Z</dcterms:created>
  <dcterms:modified xsi:type="dcterms:W3CDTF">2018-10-17T17:33:50Z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TC300073879990</vt:lpwstr>
  </property>
  <property fmtid="{D5CDD505-2E9C-101B-9397-08002B2CF9AE}" pid="3" name="_MarkAsFinal">
    <vt:bool>true</vt:bool>
  </property>
</Properties>
</file>