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0"/>
  </p:notesMasterIdLst>
  <p:handoutMasterIdLst>
    <p:handoutMasterId r:id="rId21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69" r:id="rId15"/>
    <p:sldId id="273" r:id="rId16"/>
    <p:sldId id="275" r:id="rId17"/>
    <p:sldId id="276" r:id="rId18"/>
    <p:sldId id="277" r:id="rId19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Yhoear0C5z0W4tgWVYxsA==" hashData="R0EYir1DeTQa0/BwacgKpuSApwgjHdQn4apOWKbJuHM8Dqvgwt+ylhOA/8LwZf6quUFlGDSnsur/3zFLYfILi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11/07/2019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11/07/2019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18346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71958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3579468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8310395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701479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11/07/2019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11/07/2019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11/07/2019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11/07/2019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11/07/2019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11/07/2019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11/07/2019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11/07/2019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11/07/2019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11/07/2019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11/07/2019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11/07/2019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681659" y="1102816"/>
            <a:ext cx="1090074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Pourquoi </a:t>
            </a:r>
            <a:r>
              <a:rPr lang="fr-FR" sz="66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certains </a:t>
            </a:r>
            <a:r>
              <a:rPr lang="fr-FR" sz="66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hommes </a:t>
            </a:r>
          </a:p>
          <a:p>
            <a:pPr algn="ctr"/>
            <a:r>
              <a:rPr lang="fr-FR" sz="66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ont </a:t>
            </a:r>
            <a:r>
              <a:rPr lang="fr-FR" sz="66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chien et pas </a:t>
            </a:r>
            <a:endParaRPr lang="fr-FR" sz="66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</a:t>
            </a:r>
            <a:r>
              <a:rPr lang="fr-FR" sz="66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femme </a:t>
            </a:r>
            <a:endParaRPr lang="fr-FR" sz="66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66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  <p:sndAc>
          <p:stSnd loop="1">
            <p:snd r:embed="rId3" name="Ile d'Oléron .. 09 03 2011_001.wav"/>
          </p:stSnd>
        </p:sndAc>
      </p:transition>
    </mc:Choice>
    <mc:Fallback>
      <p:transition spd="slow" advTm="12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2639" y="2505670"/>
            <a:ext cx="91467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Ah oui et regardez pourquoi 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8597" y="645138"/>
            <a:ext cx="5153945" cy="56087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2073502" y="2787770"/>
            <a:ext cx="812594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Même si tu rentres très tard, il est</a:t>
            </a: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le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plus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heureux de te retrouver 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6328" y="827628"/>
            <a:ext cx="5199343" cy="54842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2276684" y="2767280"/>
            <a:ext cx="795121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'aperçoivent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pas si tu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l’ appelles</a:t>
            </a: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        par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un autre nom</a:t>
            </a:r>
          </a:p>
        </p:txBody>
      </p:sp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7027" y="507626"/>
            <a:ext cx="4288902" cy="58278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2579077" y="1649186"/>
            <a:ext cx="72226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    Les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chiens non pas de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commentaire, à te faire 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si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ta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maison est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en désordre comme si une bombe à </a:t>
            </a:r>
          </a:p>
          <a:p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                  éclaté</a:t>
            </a:r>
            <a:r>
              <a:rPr lang="fr-FR" dirty="0">
                <a:ln>
                  <a:solidFill>
                    <a:sysClr val="windowText" lastClr="000000"/>
                  </a:solidFill>
                </a:ln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7658" y="571500"/>
            <a:ext cx="5656684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874237" y="2767280"/>
            <a:ext cx="819166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Les parents </a:t>
            </a:r>
            <a:r>
              <a:rPr lang="fr-F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du chien </a:t>
            </a:r>
            <a:r>
              <a:rPr lang="fr-F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ne </a:t>
            </a:r>
            <a:r>
              <a:rPr lang="fr-F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viendrons</a:t>
            </a:r>
          </a:p>
          <a:p>
            <a:r>
              <a:rPr lang="fr-F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         jamais lui rendre </a:t>
            </a:r>
            <a:r>
              <a:rPr lang="fr-F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visite</a:t>
            </a:r>
          </a:p>
        </p:txBody>
      </p:sp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0524" y="479757"/>
            <a:ext cx="6444105" cy="59790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048000" y="1828800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Les chiens trouvent normal </a:t>
            </a:r>
            <a:r>
              <a:rPr lang="fr-FR" sz="40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lorque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tu 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élèves 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ta voix 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s’ 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ils doivent 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t’écouter</a:t>
            </a:r>
            <a:endParaRPr lang="fr-FR" sz="4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7332" y="558401"/>
            <a:ext cx="4688211" cy="57770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036626" y="1828800"/>
            <a:ext cx="1008962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jamais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tu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dois attendre il est toujours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prêt</a:t>
            </a:r>
          </a:p>
          <a:p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                   pour t'accompagner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714" y="365288"/>
            <a:ext cx="6062286" cy="60935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2237411" y="2750335"/>
            <a:ext cx="771717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Les chiens ne trouvent pas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drôle</a:t>
            </a:r>
          </a:p>
          <a:p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      si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leur 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maître rentre ivre 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84" y="451128"/>
            <a:ext cx="6248002" cy="60076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2170887" y="2793255"/>
            <a:ext cx="790633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les chiens aiment aller à la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pêche</a:t>
            </a:r>
          </a:p>
          <a:p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ou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à la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chasse car il accompagne </a:t>
            </a:r>
          </a:p>
          <a:p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                  Leur maître 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32472" r="-70"/>
          <a:stretch/>
        </p:blipFill>
        <p:spPr>
          <a:xfrm>
            <a:off x="1734036" y="547589"/>
            <a:ext cx="8723928" cy="5762820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15532" y="2151727"/>
            <a:ext cx="676093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   Les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chiens ne vont pas te réveiller la nuit pour demander après ma mort tu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prendras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un autre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chien ? ? ? 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9149" y="566225"/>
            <a:ext cx="4533701" cy="57255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047998" y="3471137"/>
            <a:ext cx="62611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A mes chiots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tu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mettras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une publicité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Dans le journal , et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tu les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donnes ? 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4493" y="1122632"/>
            <a:ext cx="4523014" cy="57353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2899019" y="3429000"/>
            <a:ext cx="639396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Ton chien ne trouve pas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drôle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si ton col de chemise n'est pas bien mis ou si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tu es mal habiller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6895" y="560614"/>
            <a:ext cx="5898209" cy="5898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048000" y="3105835"/>
            <a:ext cx="6096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si le chien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sent 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l'odeur d'un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autre chien..;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il ne se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fâche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pas , au contraire au contraire il trouve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cela très intéressant !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85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6959" y="497408"/>
            <a:ext cx="5809070" cy="57727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048000" y="310583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les chiens aiment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accompagner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en voiture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leur maître même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dans le coffre 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du pickup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77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20480" y="1600200"/>
            <a:ext cx="8951040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Et aussi Très </a:t>
            </a:r>
          </a:p>
          <a:p>
            <a:r>
              <a:rPr lang="fr-FR" sz="115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115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important</a:t>
            </a:r>
            <a:endParaRPr lang="fr-FR" sz="115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72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43200" y="2730792"/>
            <a:ext cx="73279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Enferme 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ton chien et ta femme dans le garage  environ 4 heures </a:t>
            </a:r>
          </a:p>
          <a:p>
            <a:endParaRPr lang="fr-FR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  <a:p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Tu ouvres 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la porte de </a:t>
            </a:r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garage 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et regarde qui est content  de te </a:t>
            </a:r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revoir ? </a:t>
            </a:r>
            <a:endParaRPr lang="fr-FR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43200" y="815370"/>
            <a:ext cx="66929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Si 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le chien devrait disparaitre ;;;; il n'exige pas la moitié </a:t>
            </a:r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de tes 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biens </a:t>
            </a:r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!</a:t>
            </a:r>
            <a:endParaRPr lang="fr-FR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236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11/07/2019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681660" y="518616"/>
            <a:ext cx="10900740" cy="517064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Pourquoi </a:t>
            </a:r>
            <a:r>
              <a:rPr lang="fr-FR" sz="66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certains </a:t>
            </a:r>
            <a:r>
              <a:rPr lang="fr-FR" sz="66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hommes </a:t>
            </a:r>
          </a:p>
          <a:p>
            <a:pPr algn="ctr"/>
            <a:r>
              <a:rPr lang="fr-FR" sz="66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ont </a:t>
            </a:r>
            <a:r>
              <a:rPr lang="fr-FR" sz="66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chien et pas </a:t>
            </a:r>
            <a:endParaRPr lang="fr-FR" sz="66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</a:t>
            </a:r>
            <a:r>
              <a:rPr lang="fr-FR" sz="66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femme </a:t>
            </a:r>
            <a:endParaRPr lang="fr-FR" sz="66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66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8759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226</TotalTime>
  <Words>584</Words>
  <Application>Microsoft Office PowerPoint</Application>
  <PresentationFormat>Grand écran</PresentationFormat>
  <Paragraphs>109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2019-07-08T07:53:36Z</dcterms:created>
  <dcterms:modified xsi:type="dcterms:W3CDTF">2019-07-11T18:38:24Z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