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7" r:id="rId3"/>
    <p:sldId id="256" r:id="rId4"/>
    <p:sldId id="258" r:id="rId5"/>
    <p:sldId id="259" r:id="rId6"/>
    <p:sldId id="262" r:id="rId7"/>
    <p:sldId id="261" r:id="rId8"/>
    <p:sldId id="263" r:id="rId9"/>
    <p:sldId id="260" r:id="rId10"/>
    <p:sldId id="264" r:id="rId11"/>
    <p:sldId id="265" r:id="rId12"/>
    <p:sldId id="266" r:id="rId13"/>
    <p:sldId id="268" r:id="rId14"/>
    <p:sldId id="269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Kw8syPtf3+5gtwOBU5nIA==" hashData="vjiY0alKtAQyK/FWpS7RqaKSKDoWP2c0zxcI+h4bfzg43lApqyMgt84Tj2iWMTAHpEF1DYAgcoju1W7NkKt6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6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8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29/03/2019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235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29/03/2019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29/03/2019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29/03/2019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29/03/2019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29/03/2019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29/03/2019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193317"/>
            <a:ext cx="1013954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</a:t>
            </a:r>
            <a:r>
              <a:rPr lang="fr-FR" sz="7200" b="1" dirty="0">
                <a:latin typeface="Brush Script MT" panose="03060802040406070304" pitchFamily="66" charset="0"/>
              </a:rPr>
              <a:t>Citations 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</a:t>
            </a:r>
            <a:r>
              <a:rPr lang="fr-FR" sz="7200" b="1" dirty="0" smtClean="0">
                <a:latin typeface="Brush Script MT" panose="03060802040406070304" pitchFamily="66" charset="0"/>
              </a:rPr>
              <a:t>9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29488" y="4244923"/>
            <a:ext cx="95702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mon chien est mon amie de tout instant</a:t>
            </a:r>
          </a:p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je l’adore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  <p:sndAc>
          <p:stSnd loop="1">
            <p:snd r:embed="rId3" name="La vie et ses souvenirs .. 29 04 2011_001.wav"/>
          </p:stSnd>
        </p:sndAc>
      </p:transition>
    </mc:Choice>
    <mc:Fallback>
      <p:transition spd="slow" advTm="13000">
        <p:circle/>
        <p:sndAc>
          <p:stSnd loop="1">
            <p:snd r:embed="rId3" name="La vie et ses souvenirs .. 29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654879" y="973086"/>
            <a:ext cx="88822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Vous savez ce que j’aime chez les gens? Leurs chiens</a:t>
            </a:r>
            <a:r>
              <a:rPr lang="fr-FR" dirty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1044841" y="1747799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Si les âmes les plus gentilles étaient récompensées par une longue vie, les chiens vivraient plus longtemps que nous.</a:t>
            </a:r>
          </a:p>
        </p:txBody>
      </p:sp>
      <p:sp>
        <p:nvSpPr>
          <p:cNvPr id="9" name="Rectangle 8"/>
          <p:cNvSpPr/>
          <p:nvPr/>
        </p:nvSpPr>
        <p:spPr>
          <a:xfrm>
            <a:off x="1044841" y="2967335"/>
            <a:ext cx="101023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Il me semble que l’univers nous a donné trois choses pour rendre la vie supportable: l’espoir, les blagues et les chiens. Mais le plus grand de ces cadeaux c’est les chiens.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39687" y="4966084"/>
            <a:ext cx="98861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5304" y="621700"/>
            <a:ext cx="8454887" cy="5632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2973" y="648013"/>
            <a:ext cx="7825913" cy="5605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451" y="587723"/>
            <a:ext cx="10071707" cy="5665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209" r="1063"/>
          <a:stretch/>
        </p:blipFill>
        <p:spPr>
          <a:xfrm>
            <a:off x="2767365" y="626116"/>
            <a:ext cx="6657269" cy="5605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7" y="30185"/>
            <a:ext cx="12107705" cy="679762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0" y="571500"/>
            <a:ext cx="5715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108" r="761" b="28259"/>
          <a:stretch/>
        </p:blipFill>
        <p:spPr>
          <a:xfrm>
            <a:off x="626535" y="1017104"/>
            <a:ext cx="11029319" cy="4823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0609" y="640316"/>
            <a:ext cx="4744278" cy="560870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99" t="7196" r="1503" b="21819"/>
          <a:stretch/>
        </p:blipFill>
        <p:spPr>
          <a:xfrm>
            <a:off x="753651" y="697003"/>
            <a:ext cx="10600149" cy="546399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68"/>
          <a:stretch/>
        </p:blipFill>
        <p:spPr>
          <a:xfrm>
            <a:off x="694436" y="652099"/>
            <a:ext cx="10803127" cy="56009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98" b="7512"/>
          <a:stretch/>
        </p:blipFill>
        <p:spPr>
          <a:xfrm>
            <a:off x="1328344" y="619529"/>
            <a:ext cx="9535311" cy="5618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1941" y="632791"/>
            <a:ext cx="5620268" cy="5620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941" y="646043"/>
            <a:ext cx="5607016" cy="5607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1629" y="618214"/>
            <a:ext cx="8049780" cy="56348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739341" y="3907423"/>
            <a:ext cx="1074044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Surtout respecter nos amis à 4 pattes , ils</a:t>
            </a:r>
          </a:p>
          <a:p>
            <a:pPr algn="ctr"/>
            <a:r>
              <a:rPr lang="fr-FR" sz="5400" b="1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sont là pour vous ,avec douceur et gentillesse !</a:t>
            </a:r>
            <a:endParaRPr lang="fr-FR" sz="5400" b="1" cap="none" spc="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838200" y="810174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199" y="2119587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Je crois que chaque chien entre dans notre vie pour nous enseigner quelque chose</a:t>
            </a:r>
            <a:r>
              <a:rPr lang="fr-FR" dirty="0">
                <a:latin typeface="Brush Script MT" panose="03060802040406070304" pitchFamily="66" charset="0"/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838199" y="3462233"/>
            <a:ext cx="10879581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demandent si peu, mais méritent </a:t>
            </a:r>
            <a:r>
              <a:rPr lang="fr-FR" sz="4000" b="1" dirty="0" smtClean="0">
                <a:latin typeface="Brush Script MT" panose="03060802040406070304" pitchFamily="66" charset="0"/>
              </a:rPr>
              <a:t>tellement même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si mon chien vous dérangent sur mes diaporamas , c’est un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ami fidèle  qui est toujours près de moi , et en sera indissociable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de moi ,au quotidien , ne vous en </a:t>
            </a:r>
            <a:r>
              <a:rPr lang="fr-FR" sz="4000" b="1" dirty="0" smtClean="0">
                <a:latin typeface="Brush Script MT" panose="03060802040406070304" pitchFamily="66" charset="0"/>
              </a:rPr>
              <a:t>déplaisent </a:t>
            </a:r>
            <a:r>
              <a:rPr lang="fr-FR" sz="4000" b="1" dirty="0">
                <a:latin typeface="Brush Script MT" panose="03060802040406070304" pitchFamily="66" charset="0"/>
              </a:rPr>
              <a:t>s</a:t>
            </a:r>
            <a:r>
              <a:rPr lang="fr-FR" sz="4000" b="1" dirty="0" smtClean="0">
                <a:latin typeface="Brush Script MT" panose="03060802040406070304" pitchFamily="66" charset="0"/>
              </a:rPr>
              <a:t>alut et merci !</a:t>
            </a:r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7477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019656"/>
            <a:ext cx="1013954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  C’était</a:t>
            </a: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Citations </a:t>
            </a:r>
            <a:r>
              <a:rPr lang="fr-FR" sz="7200" b="1" dirty="0">
                <a:latin typeface="Brush Script MT" panose="03060802040406070304" pitchFamily="66" charset="0"/>
              </a:rPr>
              <a:t>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</a:t>
            </a:r>
            <a:r>
              <a:rPr lang="fr-FR" sz="7200" b="1" dirty="0" smtClean="0">
                <a:latin typeface="Brush Script MT" panose="03060802040406070304" pitchFamily="66" charset="0"/>
              </a:rPr>
              <a:t>9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826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372</TotalTime>
  <Words>507</Words>
  <Application>Microsoft Office PowerPoint</Application>
  <PresentationFormat>Grand écran</PresentationFormat>
  <Paragraphs>104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54</cp:revision>
  <dcterms:created xsi:type="dcterms:W3CDTF">2019-02-01T14:09:57Z</dcterms:created>
  <dcterms:modified xsi:type="dcterms:W3CDTF">2019-03-29T17:35:54Z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