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w8syPtf3+5gtwOBU5nIA==" hashData="vjiY0alKtAQyK/FWpS7RqaKSKDoWP2c0zxcI+h4bfzg43lApqyMgt84Tj2iWMTAHpEF1DYAgcoju1W7NkKt6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8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28/03/2019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28/03/2019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28/03/2019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28/03/2019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28/03/2019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28/03/2019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28/03/2019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193317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8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29488" y="4244923"/>
            <a:ext cx="9570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mon chien est mon amie de tout instant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je l’adore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La vie et ses souvenirs .. 29 04 2011_001.wav"/>
          </p:stSnd>
        </p:sndAc>
      </p:transition>
    </mc:Choice>
    <mc:Fallback>
      <p:transition spd="slow" advTm="13000">
        <p:circle/>
        <p:sndAc>
          <p:stSnd loop="1">
            <p:snd r:embed="rId3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6060" y="616692"/>
            <a:ext cx="5331126" cy="5655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723" b="14209"/>
          <a:stretch/>
        </p:blipFill>
        <p:spPr>
          <a:xfrm>
            <a:off x="1044841" y="604923"/>
            <a:ext cx="9969058" cy="5648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571500"/>
            <a:ext cx="5715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089" r="251" b="7508"/>
          <a:stretch/>
        </p:blipFill>
        <p:spPr>
          <a:xfrm>
            <a:off x="1183105" y="616599"/>
            <a:ext cx="9737937" cy="5636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-16957"/>
            <a:ext cx="12101609" cy="67915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172" r="-66" b="7890"/>
          <a:stretch/>
        </p:blipFill>
        <p:spPr>
          <a:xfrm>
            <a:off x="2052637" y="569344"/>
            <a:ext cx="8092027" cy="560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65" r="807" b="16966"/>
          <a:stretch/>
        </p:blipFill>
        <p:spPr>
          <a:xfrm>
            <a:off x="2656742" y="638900"/>
            <a:ext cx="6878515" cy="5580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6"/>
          <a:stretch/>
        </p:blipFill>
        <p:spPr>
          <a:xfrm>
            <a:off x="1851278" y="603849"/>
            <a:ext cx="8397703" cy="55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290" y="639792"/>
            <a:ext cx="5589917" cy="5589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342" r="-513" b="11132"/>
          <a:stretch/>
        </p:blipFill>
        <p:spPr>
          <a:xfrm>
            <a:off x="2704154" y="659976"/>
            <a:ext cx="6783692" cy="5593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08" b="14492"/>
          <a:stretch/>
        </p:blipFill>
        <p:spPr>
          <a:xfrm>
            <a:off x="2659926" y="604837"/>
            <a:ext cx="6872148" cy="5648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39923" y="657045"/>
            <a:ext cx="6712154" cy="5596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1" y="646043"/>
            <a:ext cx="5607016" cy="560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629" y="618214"/>
            <a:ext cx="8049780" cy="56348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39341" y="3907423"/>
            <a:ext cx="10740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Surtout respecter nos amis à 4 pattes , ils</a:t>
            </a:r>
          </a:p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sont là pour vous ,avec douceur et gentillesse !</a:t>
            </a:r>
            <a:endParaRPr lang="fr-FR" sz="5400" b="1" cap="none" spc="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656208" y="622835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208" y="1865973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209" y="3069637"/>
            <a:ext cx="1087958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 y compris au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copieur de </a:t>
            </a:r>
            <a:r>
              <a:rPr lang="fr-FR" sz="4000" b="1" dirty="0" err="1" smtClean="0">
                <a:latin typeface="Brush Script MT" panose="03060802040406070304" pitchFamily="66" charset="0"/>
              </a:rPr>
              <a:t>pps</a:t>
            </a:r>
            <a:r>
              <a:rPr lang="fr-FR" sz="4000" b="1" dirty="0" smtClean="0">
                <a:latin typeface="Brush Script MT" panose="03060802040406070304" pitchFamily="66" charset="0"/>
              </a:rPr>
              <a:t> car ce voleur est un triste personnage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477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8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</TotalTime>
  <Words>518</Words>
  <Application>Microsoft Office PowerPoint</Application>
  <PresentationFormat>Grand écran</PresentationFormat>
  <Paragraphs>105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51</cp:revision>
  <dcterms:created xsi:type="dcterms:W3CDTF">2019-02-01T14:09:57Z</dcterms:created>
  <dcterms:modified xsi:type="dcterms:W3CDTF">2019-03-27T23:32:12Z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