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6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Kw8syPtf3+5gtwOBU5nIA==" hashData="vjiY0alKtAQyK/FWpS7RqaKSKDoWP2c0zxcI+h4bfzg43lApqyMgt84Tj2iWMTAHpEF1DYAgcoju1W7NkKt6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6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8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26/03/2019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525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707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235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26/03/2019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26/03/2019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26/03/2019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26/03/2019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26/03/2019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26/03/2019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26/03/2019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1193317"/>
            <a:ext cx="1013954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</a:t>
            </a:r>
            <a:r>
              <a:rPr lang="fr-FR" sz="7200" b="1" dirty="0">
                <a:latin typeface="Brush Script MT" panose="03060802040406070304" pitchFamily="66" charset="0"/>
              </a:rPr>
              <a:t>Citations canines qui vous feront </a:t>
            </a:r>
            <a:r>
              <a:rPr lang="fr-FR" sz="7200" b="1" dirty="0" smtClean="0">
                <a:latin typeface="Brush Script MT" panose="03060802040406070304" pitchFamily="66" charset="0"/>
              </a:rPr>
              <a:t>craquer </a:t>
            </a:r>
          </a:p>
          <a:p>
            <a:r>
              <a:rPr lang="fr-FR" sz="7200" b="1" dirty="0"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atin typeface="Brush Script MT" panose="03060802040406070304" pitchFamily="66" charset="0"/>
              </a:rPr>
              <a:t>        par Lande  N° 7 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29488" y="4244923"/>
            <a:ext cx="95702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mon chien est mon amie de tout instant</a:t>
            </a:r>
          </a:p>
          <a:p>
            <a:pPr algn="ctr"/>
            <a:r>
              <a:rPr lang="fr-FR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je l’adore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  <p:sndAc>
          <p:stSnd loop="1">
            <p:snd r:embed="rId3" name="La vie et ses souvenirs .. 29 04 2011_001.wav"/>
          </p:stSnd>
        </p:sndAc>
      </p:transition>
    </mc:Choice>
    <mc:Fallback xmlns="">
      <p:transition spd="slow" advTm="13000">
        <p:circle/>
        <p:sndAc>
          <p:stSnd loop="1">
            <p:snd r:embed="rId6" name="La vie et ses souvenirs .. 29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654879" y="973086"/>
            <a:ext cx="888224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Vous savez ce que j’aime chez les gens? Leurs chiens</a:t>
            </a:r>
            <a:r>
              <a:rPr lang="fr-FR" dirty="0"/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1044841" y="1747799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Si les âmes les plus gentilles étaient récompensées par une longue vie, les chiens vivraient plus longtemps que nous.</a:t>
            </a:r>
          </a:p>
        </p:txBody>
      </p:sp>
      <p:sp>
        <p:nvSpPr>
          <p:cNvPr id="9" name="Rectangle 8"/>
          <p:cNvSpPr/>
          <p:nvPr/>
        </p:nvSpPr>
        <p:spPr>
          <a:xfrm>
            <a:off x="1044841" y="2967335"/>
            <a:ext cx="1010231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Il me semble que l’univers nous a donné trois choses pour rendre la vie supportable: l’espoir, les blagues et les chiens. Mais le plus grand de ces cadeaux c’est les chiens.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39687" y="4966084"/>
            <a:ext cx="988612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sont notre lien vers le paradis. Ils ne connaissent pas le mal ou la jalousie ou le mécontentement.</a:t>
            </a:r>
          </a:p>
        </p:txBody>
      </p:sp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000" y="618066"/>
            <a:ext cx="5604933" cy="56049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9499" y="619124"/>
            <a:ext cx="749300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451" y="587723"/>
            <a:ext cx="10071708" cy="56653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222" b="8395"/>
          <a:stretch/>
        </p:blipFill>
        <p:spPr>
          <a:xfrm>
            <a:off x="2217207" y="555334"/>
            <a:ext cx="7757583" cy="56977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-1695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133" b="9582"/>
          <a:stretch/>
        </p:blipFill>
        <p:spPr>
          <a:xfrm>
            <a:off x="2988576" y="627975"/>
            <a:ext cx="6214847" cy="55016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4" b="12519"/>
          <a:stretch/>
        </p:blipFill>
        <p:spPr>
          <a:xfrm>
            <a:off x="2872316" y="610959"/>
            <a:ext cx="6447368" cy="56360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1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6916" r="-299"/>
          <a:stretch/>
        </p:blipFill>
        <p:spPr>
          <a:xfrm>
            <a:off x="2687288" y="572132"/>
            <a:ext cx="6817422" cy="56472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114" r="-301"/>
          <a:stretch/>
        </p:blipFill>
        <p:spPr>
          <a:xfrm>
            <a:off x="2788854" y="653255"/>
            <a:ext cx="6637867" cy="55514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5550" y="604288"/>
            <a:ext cx="6501649" cy="564877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80" b="15599"/>
          <a:stretch/>
        </p:blipFill>
        <p:spPr>
          <a:xfrm>
            <a:off x="1048624" y="660427"/>
            <a:ext cx="10098534" cy="55926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0587" y="596899"/>
            <a:ext cx="7541545" cy="56561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1941" y="646043"/>
            <a:ext cx="5607016" cy="56070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1629" y="618214"/>
            <a:ext cx="8049780" cy="56348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739341" y="3907423"/>
            <a:ext cx="1074044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Surtout respecter nos amis à 4 pattes , ils</a:t>
            </a:r>
          </a:p>
          <a:p>
            <a:pPr algn="ctr"/>
            <a:r>
              <a:rPr lang="fr-FR" sz="5400" b="1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sont là pour vous ,avec douceur et gentillesse !</a:t>
            </a:r>
            <a:endParaRPr lang="fr-FR" sz="5400" b="1" cap="none" spc="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14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656208" y="622835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sont notre lien vers le paradis. Ils ne connaissent pas le mal ou la jalousie ou le mécontentement.</a:t>
            </a:r>
          </a:p>
        </p:txBody>
      </p:sp>
      <p:sp>
        <p:nvSpPr>
          <p:cNvPr id="4" name="Rectangle 3"/>
          <p:cNvSpPr/>
          <p:nvPr/>
        </p:nvSpPr>
        <p:spPr>
          <a:xfrm>
            <a:off x="656208" y="1865973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Je crois que chaque chien entre dans notre vie pour nous enseigner quelque chose</a:t>
            </a:r>
            <a:r>
              <a:rPr lang="fr-FR" dirty="0">
                <a:latin typeface="Brush Script MT" panose="03060802040406070304" pitchFamily="66" charset="0"/>
              </a:rPr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656209" y="3069637"/>
            <a:ext cx="10879581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demandent si peu, mais méritent </a:t>
            </a:r>
            <a:r>
              <a:rPr lang="fr-FR" sz="4000" b="1" dirty="0" smtClean="0">
                <a:latin typeface="Brush Script MT" panose="03060802040406070304" pitchFamily="66" charset="0"/>
              </a:rPr>
              <a:t>tellement même 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si mon chien vous dérangent sur mes diaporamas , c’est un 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ami fidèle  qui est toujours près de moi , et en sera indissociable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 de moi ,au quotidien , ne vous en déplaisent  y compris au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 copieur de </a:t>
            </a:r>
            <a:r>
              <a:rPr lang="fr-FR" sz="4000" b="1" dirty="0" err="1" smtClean="0">
                <a:latin typeface="Brush Script MT" panose="03060802040406070304" pitchFamily="66" charset="0"/>
              </a:rPr>
              <a:t>pps</a:t>
            </a:r>
            <a:r>
              <a:rPr lang="fr-FR" sz="4000" b="1" dirty="0" smtClean="0">
                <a:latin typeface="Brush Script MT" panose="03060802040406070304" pitchFamily="66" charset="0"/>
              </a:rPr>
              <a:t> car ce voleur est un triste personnage !</a:t>
            </a:r>
            <a:endParaRPr lang="fr-FR" sz="4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287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26/03/2019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7477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1019656"/>
            <a:ext cx="10139543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    C’était</a:t>
            </a:r>
          </a:p>
          <a:p>
            <a:r>
              <a:rPr lang="fr-FR" sz="7200" b="1" dirty="0" smtClean="0">
                <a:latin typeface="Brush Script MT" panose="03060802040406070304" pitchFamily="66" charset="0"/>
              </a:rPr>
              <a:t>Citations </a:t>
            </a:r>
            <a:r>
              <a:rPr lang="fr-FR" sz="7200" b="1" dirty="0">
                <a:latin typeface="Brush Script MT" panose="03060802040406070304" pitchFamily="66" charset="0"/>
              </a:rPr>
              <a:t>canines qui vous feront </a:t>
            </a:r>
            <a:r>
              <a:rPr lang="fr-FR" sz="7200" b="1" dirty="0" smtClean="0">
                <a:latin typeface="Brush Script MT" panose="03060802040406070304" pitchFamily="66" charset="0"/>
              </a:rPr>
              <a:t>craquer </a:t>
            </a:r>
          </a:p>
          <a:p>
            <a:r>
              <a:rPr lang="fr-FR" sz="7200" b="1" dirty="0"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atin typeface="Brush Script MT" panose="03060802040406070304" pitchFamily="66" charset="0"/>
              </a:rPr>
              <a:t>        par Lande  N° 7 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82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333</TotalTime>
  <Words>518</Words>
  <Application>Microsoft Office PowerPoint</Application>
  <PresentationFormat>Grand écran</PresentationFormat>
  <Paragraphs>105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47</cp:revision>
  <dcterms:created xsi:type="dcterms:W3CDTF">2019-02-01T14:09:57Z</dcterms:created>
  <dcterms:modified xsi:type="dcterms:W3CDTF">2019-03-26T15:30:30Z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