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6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9488" y="4244923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3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7" b="10569"/>
          <a:stretch/>
        </p:blipFill>
        <p:spPr>
          <a:xfrm>
            <a:off x="3950345" y="635297"/>
            <a:ext cx="4212993" cy="5646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65293" y="616724"/>
            <a:ext cx="7261414" cy="5624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6823" y="634716"/>
            <a:ext cx="8498352" cy="5618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"/>
          <a:stretch/>
        </p:blipFill>
        <p:spPr>
          <a:xfrm>
            <a:off x="1551563" y="630180"/>
            <a:ext cx="9063428" cy="5622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-1695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6118" y="543366"/>
            <a:ext cx="9619761" cy="5670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6629" y="607269"/>
            <a:ext cx="7558739" cy="5643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3607" y="615222"/>
            <a:ext cx="9644786" cy="5637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935" y="674209"/>
            <a:ext cx="9118130" cy="5578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5547" y="619539"/>
            <a:ext cx="8494643" cy="5663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37" r="1648"/>
          <a:stretch/>
        </p:blipFill>
        <p:spPr>
          <a:xfrm>
            <a:off x="447882" y="556591"/>
            <a:ext cx="11068257" cy="569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051" y="635376"/>
            <a:ext cx="8454887" cy="562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629" y="618214"/>
            <a:ext cx="8049780" cy="56348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477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6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518</Words>
  <Application>Microsoft Office PowerPoint</Application>
  <PresentationFormat>Grand écran</PresentationFormat>
  <Paragraphs>105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2019-02-01T14:09:57Z</dcterms:created>
  <dcterms:modified xsi:type="dcterms:W3CDTF">2019-03-25T17:49:10Z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