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Kw8syPtf3+5gtwOBU5nIA==" hashData="vjiY0alKtAQyK/FWpS7RqaKSKDoWP2c0zxcI+h4bfzg43lApqyMgt84Tj2iWMTAHpEF1DYAgcoju1W7NkKt6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6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82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24/03/2019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235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24/03/2019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24/03/2019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24/03/2019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24/03/2019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24/03/2019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193317"/>
            <a:ext cx="101395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</a:t>
            </a:r>
            <a:r>
              <a:rPr lang="fr-FR" sz="7200" b="1" dirty="0">
                <a:latin typeface="Brush Script MT" panose="03060802040406070304" pitchFamily="66" charset="0"/>
              </a:rPr>
              <a:t>Citations 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5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29488" y="4244923"/>
            <a:ext cx="957024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Et mon chien est mon amie de tout instant</a:t>
            </a:r>
          </a:p>
          <a:p>
            <a:pPr algn="ctr"/>
            <a:r>
              <a:rPr lang="fr-FR" sz="54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je l’adore</a:t>
            </a:r>
            <a:endParaRPr lang="fr-FR" sz="5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  <p:sndAc>
          <p:stSnd loop="1">
            <p:snd r:embed="rId3" name="La vie et ses souvenirs .. 29 04 2011_001.wav"/>
          </p:stSnd>
        </p:sndAc>
      </p:transition>
    </mc:Choice>
    <mc:Fallback xmlns="">
      <p:transition spd="slow" advTm="13000">
        <p:circle/>
        <p:sndAc>
          <p:stSnd loop="1">
            <p:snd r:embed="rId6" name="La vie et ses souvenirs .. 29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0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654879" y="973086"/>
            <a:ext cx="888224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Vous savez ce que j’aime chez les gens? Leurs chiens</a:t>
            </a:r>
            <a:r>
              <a:rPr lang="fr-FR" dirty="0"/>
              <a:t>.</a:t>
            </a:r>
          </a:p>
        </p:txBody>
      </p:sp>
      <p:sp>
        <p:nvSpPr>
          <p:cNvPr id="4" name="Rectangle 3"/>
          <p:cNvSpPr/>
          <p:nvPr/>
        </p:nvSpPr>
        <p:spPr>
          <a:xfrm>
            <a:off x="1044841" y="1747799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Si les âmes les plus gentilles étaient récompensées par une longue vie, les chiens vivraient plus longtemps que nous.</a:t>
            </a:r>
          </a:p>
        </p:txBody>
      </p:sp>
      <p:sp>
        <p:nvSpPr>
          <p:cNvPr id="9" name="Rectangle 8"/>
          <p:cNvSpPr/>
          <p:nvPr/>
        </p:nvSpPr>
        <p:spPr>
          <a:xfrm>
            <a:off x="1044841" y="2967335"/>
            <a:ext cx="101023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Il me semble que l’univers nous a donné trois choses pour rendre la vie supportable: l’espoir, les blagues et les chiens. Mais le plus grand de ces cadeaux c’est les chiens.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39687" y="4966084"/>
            <a:ext cx="98861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69"/>
          <a:stretch/>
        </p:blipFill>
        <p:spPr>
          <a:xfrm>
            <a:off x="1262804" y="652299"/>
            <a:ext cx="9662915" cy="5553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8600" y="613151"/>
            <a:ext cx="4114800" cy="5631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649357"/>
            <a:ext cx="9144000" cy="5632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75" r="-389"/>
          <a:stretch/>
        </p:blipFill>
        <p:spPr>
          <a:xfrm>
            <a:off x="748748" y="767255"/>
            <a:ext cx="10694504" cy="5323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9750" y="564471"/>
            <a:ext cx="8566702" cy="57038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139" y="636104"/>
            <a:ext cx="7500732" cy="56255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3357" y="628318"/>
            <a:ext cx="8410329" cy="56247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7026" y="614204"/>
            <a:ext cx="5764696" cy="56425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2" b="10094"/>
          <a:stretch/>
        </p:blipFill>
        <p:spPr>
          <a:xfrm>
            <a:off x="1662748" y="655651"/>
            <a:ext cx="8866503" cy="5546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4841" y="618972"/>
            <a:ext cx="10206255" cy="5620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3"/>
          <a:stretch/>
        </p:blipFill>
        <p:spPr>
          <a:xfrm>
            <a:off x="787487" y="594286"/>
            <a:ext cx="10617025" cy="5679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941" y="646043"/>
            <a:ext cx="5607016" cy="5607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1629" y="618214"/>
            <a:ext cx="8049780" cy="56348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739341" y="3907423"/>
            <a:ext cx="107404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Surtout respecter nos amis à 4 pattes , ils</a:t>
            </a:r>
          </a:p>
          <a:p>
            <a:pPr algn="ctr"/>
            <a:r>
              <a:rPr lang="fr-FR" sz="5400" b="1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 sont là pour vous ,avec douceur et gentillesse !</a:t>
            </a:r>
            <a:endParaRPr lang="fr-FR" sz="5400" b="1" cap="none" spc="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656208" y="622835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sont notre lien vers le paradis. Ils ne connaissent pas le mal ou la jalousie ou le mécontentement.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656208" y="1865973"/>
            <a:ext cx="101023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Je crois que chaque chien entre dans notre vie pour nous enseigner quelque chose</a:t>
            </a:r>
            <a:r>
              <a:rPr lang="fr-FR" dirty="0">
                <a:latin typeface="Brush Script MT" panose="03060802040406070304" pitchFamily="66" charset="0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656209" y="3069637"/>
            <a:ext cx="10879581" cy="31700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Les chiens demandent si peu, mais méritent </a:t>
            </a:r>
            <a:r>
              <a:rPr lang="fr-FR" sz="4000" b="1" dirty="0" smtClean="0">
                <a:latin typeface="Brush Script MT" panose="03060802040406070304" pitchFamily="66" charset="0"/>
              </a:rPr>
              <a:t>tellement même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si mon chien vous dérangent sur mes diaporamas , c’est un 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ami fidèle  qui est toujours près de moi , et en sera indissociable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de moi ,au quotidien , ne vous en déplaisent  y compris au</a:t>
            </a:r>
          </a:p>
          <a:p>
            <a:r>
              <a:rPr lang="fr-FR" sz="4000" b="1" dirty="0" smtClean="0">
                <a:latin typeface="Brush Script MT" panose="03060802040406070304" pitchFamily="66" charset="0"/>
              </a:rPr>
              <a:t> copieur de </a:t>
            </a:r>
            <a:r>
              <a:rPr lang="fr-FR" sz="4000" b="1" dirty="0" err="1" smtClean="0">
                <a:latin typeface="Brush Script MT" panose="03060802040406070304" pitchFamily="66" charset="0"/>
              </a:rPr>
              <a:t>pps</a:t>
            </a:r>
            <a:r>
              <a:rPr lang="fr-FR" sz="4000" b="1" dirty="0" smtClean="0">
                <a:latin typeface="Brush Script MT" panose="03060802040406070304" pitchFamily="66" charset="0"/>
              </a:rPr>
              <a:t> car ce voleur est un triste personnage !</a:t>
            </a:r>
            <a:endParaRPr lang="fr-FR" sz="4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24/03/2019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7477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19656"/>
            <a:ext cx="10139543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              C’était</a:t>
            </a:r>
          </a:p>
          <a:p>
            <a:r>
              <a:rPr lang="fr-FR" sz="7200" b="1" dirty="0" smtClean="0">
                <a:latin typeface="Brush Script MT" panose="03060802040406070304" pitchFamily="66" charset="0"/>
              </a:rPr>
              <a:t>Citations </a:t>
            </a:r>
            <a:r>
              <a:rPr lang="fr-FR" sz="7200" b="1" dirty="0">
                <a:latin typeface="Brush Script MT" panose="03060802040406070304" pitchFamily="66" charset="0"/>
              </a:rPr>
              <a:t>canines qui vous feront </a:t>
            </a:r>
            <a:r>
              <a:rPr lang="fr-FR" sz="7200" b="1" dirty="0" smtClean="0">
                <a:latin typeface="Brush Script MT" panose="03060802040406070304" pitchFamily="66" charset="0"/>
              </a:rPr>
              <a:t>craquer </a:t>
            </a:r>
          </a:p>
          <a:p>
            <a:r>
              <a:rPr lang="fr-FR" sz="7200" b="1" dirty="0"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atin typeface="Brush Script MT" panose="03060802040406070304" pitchFamily="66" charset="0"/>
              </a:rPr>
              <a:t>        par Lande  N° </a:t>
            </a:r>
            <a:r>
              <a:rPr lang="fr-FR" sz="7200" b="1" dirty="0" smtClean="0">
                <a:latin typeface="Brush Script MT" panose="03060802040406070304" pitchFamily="66" charset="0"/>
              </a:rPr>
              <a:t>5 </a:t>
            </a:r>
            <a:endParaRPr lang="fr-FR" sz="7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82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300</TotalTime>
  <Words>518</Words>
  <Application>Microsoft Office PowerPoint</Application>
  <PresentationFormat>Grand écran</PresentationFormat>
  <Paragraphs>105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39</cp:revision>
  <dcterms:created xsi:type="dcterms:W3CDTF">2019-02-01T14:09:57Z</dcterms:created>
  <dcterms:modified xsi:type="dcterms:W3CDTF">2019-03-24T15:47:20Z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