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4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10876" y="4628209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  <p:sndAc>
          <p:stSnd loop="1">
            <p:snd r:embed="rId3" name="La vie et ses souvenirs .. 29 04 2011_001.wav"/>
          </p:stSnd>
        </p:sndAc>
      </p:transition>
    </mc:Choice>
    <mc:Fallback xmlns="">
      <p:transition spd="slow" advTm="12000">
        <p:circle/>
        <p:sndAc>
          <p:stSnd loop="1">
            <p:snd r:embed="rId6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12795" y="636104"/>
            <a:ext cx="4429944" cy="5592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1565" y="663713"/>
            <a:ext cx="8322366" cy="5548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0387" y="666749"/>
            <a:ext cx="6691313" cy="558630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0587" y="634999"/>
            <a:ext cx="7490745" cy="5618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6158" y="630861"/>
            <a:ext cx="7485175" cy="5622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1200" y="618066"/>
            <a:ext cx="5655733" cy="56557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3161" y="658982"/>
            <a:ext cx="6463239" cy="559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6227" r="-472"/>
          <a:stretch/>
        </p:blipFill>
        <p:spPr>
          <a:xfrm>
            <a:off x="2726267" y="626533"/>
            <a:ext cx="7213600" cy="56105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4"/>
          <a:stretch/>
        </p:blipFill>
        <p:spPr>
          <a:xfrm>
            <a:off x="2666999" y="633486"/>
            <a:ext cx="6172201" cy="5631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8534" y="632069"/>
            <a:ext cx="9550399" cy="5569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95043" y="616009"/>
            <a:ext cx="6201913" cy="5625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600" y="733550"/>
            <a:ext cx="10718800" cy="5359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1555" y="614453"/>
            <a:ext cx="9193377" cy="56386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4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2000">
        <p:circle/>
      </p:transition>
    </mc:Choice>
    <mc:Fallback xmlns=""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518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2019-02-01T14:09:57Z</dcterms:created>
  <dcterms:modified xsi:type="dcterms:W3CDTF">2019-03-24T12:35:30Z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