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mJjmQwOaZp2DRGRUro5Q==" hashData="u4BC1rOD1yT274Rt0U7eVXJLQn5gZOjNyik5YSjwoIgjYUG7aimXiOm20LkV0gmXaA0okE1Ozq5aIwTBfIvK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22/03/2019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22/03/2019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22/03/2019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22/03/2019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4257" y="1720839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3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10876" y="4628209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  <p:sndAc>
          <p:stSnd loop="1">
            <p:snd r:embed="rId3" name="La vie et ses souvenirs .. 29 04 2011_001.wav"/>
          </p:stSnd>
        </p:sndAc>
      </p:transition>
    </mc:Choice>
    <mc:Fallback>
      <p:transition spd="slow" advTm="12000">
        <p:circl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607218"/>
            <a:ext cx="4114800" cy="5643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0609" y="614380"/>
            <a:ext cx="4770781" cy="5629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7507" y="583096"/>
            <a:ext cx="4956983" cy="5669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879" y="636104"/>
            <a:ext cx="6182239" cy="5616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4" b="3157"/>
          <a:stretch/>
        </p:blipFill>
        <p:spPr>
          <a:xfrm>
            <a:off x="2189632" y="628482"/>
            <a:ext cx="7763771" cy="5624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32"/>
          <a:stretch/>
        </p:blipFill>
        <p:spPr>
          <a:xfrm>
            <a:off x="3885866" y="625154"/>
            <a:ext cx="4420267" cy="5627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58" t="4680" r="711" b="4856"/>
          <a:stretch/>
        </p:blipFill>
        <p:spPr>
          <a:xfrm>
            <a:off x="3391295" y="636104"/>
            <a:ext cx="5419870" cy="561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061" y="607214"/>
            <a:ext cx="8454887" cy="5608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612817"/>
            <a:ext cx="7513982" cy="5642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675" b="8779"/>
          <a:stretch/>
        </p:blipFill>
        <p:spPr>
          <a:xfrm>
            <a:off x="1676399" y="637325"/>
            <a:ext cx="8779566" cy="5644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6" r="3408"/>
          <a:stretch/>
        </p:blipFill>
        <p:spPr>
          <a:xfrm>
            <a:off x="2340107" y="613896"/>
            <a:ext cx="7511786" cy="563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000" y="649357"/>
            <a:ext cx="6808304" cy="5618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3282" y="659212"/>
            <a:ext cx="8403901" cy="5593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2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498</Words>
  <Application>Microsoft Office PowerPoint</Application>
  <PresentationFormat>Grand écran</PresentationFormat>
  <Paragraphs>103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2019-02-01T14:09:57Z</dcterms:created>
  <dcterms:modified xsi:type="dcterms:W3CDTF">2019-03-22T17:47:13Z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